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6" r:id="rId5"/>
    <p:sldMasterId id="2147483717" r:id="rId6"/>
    <p:sldMasterId id="2147483718" r:id="rId7"/>
    <p:sldMasterId id="2147483719" r:id="rId8"/>
    <p:sldMasterId id="2147483720" r:id="rId9"/>
    <p:sldMasterId id="214748372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y="6858000" cx="9144000"/>
  <p:notesSz cx="6858000" cy="9144000"/>
  <p:embeddedFontLst>
    <p:embeddedFont>
      <p:font typeface="Arial Black"/>
      <p:regular r:id="rId43"/>
    </p:embeddedFont>
    <p:embeddedFont>
      <p:font typeface="Source Sans Pr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32">
          <p15:clr>
            <a:srgbClr val="A4A3A4"/>
          </p15:clr>
        </p15:guide>
        <p15:guide id="2" pos="2880">
          <p15:clr>
            <a:srgbClr val="A4A3A4"/>
          </p15:clr>
        </p15:guide>
        <p15:guide id="3" orient="horz" pos="1080">
          <p15:clr>
            <a:srgbClr val="A4A3A4"/>
          </p15:clr>
        </p15:guide>
        <p15:guide id="4" orient="horz" pos="3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CDF426-F508-4F99-8100-20DE8D9B3C09}">
  <a:tblStyle styleId="{C2CDF426-F508-4F99-8100-20DE8D9B3C0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32" orient="horz"/>
        <p:guide pos="2880"/>
        <p:guide pos="1080" orient="horz"/>
        <p:guide pos="317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20" Type="http://schemas.openxmlformats.org/officeDocument/2006/relationships/slide" Target="slides/slide9.xml"/><Relationship Id="rId42" Type="http://schemas.openxmlformats.org/officeDocument/2006/relationships/slide" Target="slides/slide31.xml"/><Relationship Id="rId41" Type="http://schemas.openxmlformats.org/officeDocument/2006/relationships/slide" Target="slides/slide30.xml"/><Relationship Id="rId22" Type="http://schemas.openxmlformats.org/officeDocument/2006/relationships/slide" Target="slides/slide11.xml"/><Relationship Id="rId44" Type="http://schemas.openxmlformats.org/officeDocument/2006/relationships/font" Target="fonts/SourceSansPro-regular.fntdata"/><Relationship Id="rId21" Type="http://schemas.openxmlformats.org/officeDocument/2006/relationships/slide" Target="slides/slide10.xml"/><Relationship Id="rId43" Type="http://schemas.openxmlformats.org/officeDocument/2006/relationships/font" Target="fonts/ArialBlack-regular.fntdata"/><Relationship Id="rId24" Type="http://schemas.openxmlformats.org/officeDocument/2006/relationships/slide" Target="slides/slide13.xml"/><Relationship Id="rId46" Type="http://schemas.openxmlformats.org/officeDocument/2006/relationships/font" Target="fonts/SourceSansPro-italic.fntdata"/><Relationship Id="rId23" Type="http://schemas.openxmlformats.org/officeDocument/2006/relationships/slide" Target="slides/slide12.xml"/><Relationship Id="rId45" Type="http://schemas.openxmlformats.org/officeDocument/2006/relationships/font" Target="fonts/SourceSansPro-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47" Type="http://schemas.openxmlformats.org/officeDocument/2006/relationships/font" Target="fonts/SourceSansPro-boldItalic.fntdata"/><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6.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slide" Target="slides/slide24.xml"/><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slide" Target="slides/slide26.xml"/><Relationship Id="rId14" Type="http://schemas.openxmlformats.org/officeDocument/2006/relationships/slide" Target="slides/slide3.xml"/><Relationship Id="rId36" Type="http://schemas.openxmlformats.org/officeDocument/2006/relationships/slide" Target="slides/slide25.xml"/><Relationship Id="rId17" Type="http://schemas.openxmlformats.org/officeDocument/2006/relationships/slide" Target="slides/slide6.xml"/><Relationship Id="rId39" Type="http://schemas.openxmlformats.org/officeDocument/2006/relationships/slide" Target="slides/slide28.xml"/><Relationship Id="rId16" Type="http://schemas.openxmlformats.org/officeDocument/2006/relationships/slide" Target="slides/slide5.xml"/><Relationship Id="rId38" Type="http://schemas.openxmlformats.org/officeDocument/2006/relationships/slide" Target="slides/slide27.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m10.safelinks.protection.outlook.com/?url=https%3A%2F%2Fwww.whitehouse.gov%2Fcleanindoorair%2F&amp;data=05%7C01%7Clsloan%40aiha.org%7Cd822bab856c54f69dffa08dad3de2a67%7C399f1b3b92c141fc9f1a05e63690f592%7C1%7C0%7C638055249438624914%7CUnknown%7CTWFpbGZsb3d8eyJWIjoiMC4wLjAwMDAiLCJQIjoiV2luMzIiLCJBTiI6Ik1haWwiLCJXVCI6Mn0%3D%7C3000%7C%7C%7C&amp;sdata=nb3DUSl2qZcn3XXj5Ykl45eKjC%2FHKD4PROcvpe9X2Rg%3D&amp;reserved=0"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collaborate with ACGIH on the Defining the Science initiative. We have established an advisory group to identify the research needs to address the gaps in our practice and where our current practice has not kept pace with new scientific findings.  We’ll transfer this knowledge to our practitioners through educational sessions.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support this effort, we have a new research and development officer position to pull together the expertise of our volunteer groups.</a:t>
            </a:r>
            <a:endParaRPr/>
          </a:p>
          <a:p>
            <a:pPr indent="0" lvl="0" marL="0" rtl="0" algn="l">
              <a:spcBef>
                <a:spcPts val="0"/>
              </a:spcBef>
              <a:spcAft>
                <a:spcPts val="0"/>
              </a:spcAft>
              <a:buNone/>
            </a:pPr>
            <a:r>
              <a:t/>
            </a:r>
            <a:endParaRPr/>
          </a:p>
        </p:txBody>
      </p:sp>
      <p:sp>
        <p:nvSpPr>
          <p:cNvPr id="551" name="Google Shape;5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initiative is the Standards of Care.  This aims to document and easy-to-use summary of the minimum recommended global standards for our professional practice. We’ve defined standards of care as “practical, proven, and available practices that provide robust and reliable performance to effectively protect workers and communities from unacceptable risks. These differ from competencies.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us in the US, tdhe standard of care may not be a regulatory exposure limit, like the OSHA PELs, but rather the ACGIH Threshold Limit Values.</a:t>
            </a:r>
            <a:endParaRPr/>
          </a:p>
          <a:p>
            <a:pPr indent="0" lvl="0" marL="0" rtl="0" algn="l">
              <a:spcBef>
                <a:spcPts val="0"/>
              </a:spcBef>
              <a:spcAft>
                <a:spcPts val="0"/>
              </a:spcAft>
              <a:buNone/>
            </a:pPr>
            <a:r>
              <a:t/>
            </a:r>
            <a:endParaRPr/>
          </a:p>
        </p:txBody>
      </p:sp>
      <p:sp>
        <p:nvSpPr>
          <p:cNvPr id="562" name="Google Shape;5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83333"/>
              </a:lnSpc>
              <a:spcBef>
                <a:spcPts val="0"/>
              </a:spcBef>
              <a:spcAft>
                <a:spcPts val="0"/>
              </a:spcAft>
              <a:buClr>
                <a:schemeClr val="dk1"/>
              </a:buClr>
              <a:buSzPts val="1200"/>
              <a:buFont typeface="Calibri"/>
              <a:buNone/>
            </a:pPr>
            <a:r>
              <a:rPr lang="en-US" sz="1200"/>
              <a:t>The third initiative is the State of the Art vs. Practice.  It builds on the Standards of Care initiative to understand the barriers that prevent practitioners from the “State of the Art” practice. This will define a continuous improvement strategy to move us towards “state of the art” practice to empower our practitioners to achieve the best-in-class performance.</a:t>
            </a:r>
            <a:endParaRPr/>
          </a:p>
          <a:p>
            <a:pPr indent="0" lvl="0" marL="0" rtl="0" algn="l">
              <a:lnSpc>
                <a:spcPct val="183333"/>
              </a:lnSpc>
              <a:spcBef>
                <a:spcPts val="1200"/>
              </a:spcBef>
              <a:spcAft>
                <a:spcPts val="0"/>
              </a:spcAft>
              <a:buClr>
                <a:schemeClr val="dk1"/>
              </a:buClr>
              <a:buSzPts val="1200"/>
              <a:buFont typeface="Calibri"/>
              <a:buNone/>
            </a:pPr>
            <a:r>
              <a:t/>
            </a:r>
            <a:endParaRPr sz="1200"/>
          </a:p>
          <a:p>
            <a:pPr indent="0" lvl="0" marL="0" rtl="0" algn="l">
              <a:lnSpc>
                <a:spcPct val="183333"/>
              </a:lnSpc>
              <a:spcBef>
                <a:spcPts val="1200"/>
              </a:spcBef>
              <a:spcAft>
                <a:spcPts val="0"/>
              </a:spcAft>
              <a:buClr>
                <a:schemeClr val="dk1"/>
              </a:buClr>
              <a:buSzPts val="1200"/>
              <a:buFont typeface="Calibri"/>
              <a:buNone/>
            </a:pPr>
            <a:r>
              <a:rPr lang="en-US" sz="1200"/>
              <a:t>We’ve begun this by engaging our Noise Committee as our “beta test.”</a:t>
            </a:r>
            <a:endParaRPr/>
          </a:p>
          <a:p>
            <a:pPr indent="0" lvl="0" marL="0" rtl="0" algn="l">
              <a:spcBef>
                <a:spcPts val="600"/>
              </a:spcBef>
              <a:spcAft>
                <a:spcPts val="0"/>
              </a:spcAft>
              <a:buNone/>
            </a:pPr>
            <a:r>
              <a:t/>
            </a:r>
            <a:endParaRPr/>
          </a:p>
        </p:txBody>
      </p:sp>
      <p:sp>
        <p:nvSpPr>
          <p:cNvPr id="574" name="Google Shape;57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fourth is Improving Exposure Judgements.  This is also a collaborative initiative with ACGIH. Our goal is to drive the greater use of the AIHA’s suite of tools for improving exposure judgments. </a:t>
            </a:r>
            <a:endParaRPr/>
          </a:p>
          <a:p>
            <a:pPr indent="0" lvl="0" marL="0" rtl="0" algn="l">
              <a:spcBef>
                <a:spcPts val="0"/>
              </a:spcBef>
              <a:spcAft>
                <a:spcPts val="0"/>
              </a:spcAft>
              <a:buNone/>
            </a:pPr>
            <a:r>
              <a:t/>
            </a:r>
            <a:endParaRPr/>
          </a:p>
        </p:txBody>
      </p:sp>
      <p:sp>
        <p:nvSpPr>
          <p:cNvPr id="585" name="Google Shape;58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Exposure Decision Analysis Registry program distinguishes OEHS professionals who have acquired the skills and knowledge to effectively manage workplace exposure and monitoring data. Given basic characterization and monitoring data, individuals with the Registered Specialist: Exposure Decision Analysis credential have the knowledge and skills to make informed decisions about worker exposure and exposure uncertainty.​</a:t>
            </a:r>
            <a:endParaRPr/>
          </a:p>
        </p:txBody>
      </p:sp>
      <p:sp>
        <p:nvSpPr>
          <p:cNvPr id="596" name="Google Shape;59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Recently we formed a new Thermal Stress Working Group, open to both members and non-members.  The purpose is to concentrate our efforts on identifying heat and cold stress-related projects that are of paramount importance to workers.</a:t>
            </a:r>
            <a:endParaRPr/>
          </a:p>
        </p:txBody>
      </p:sp>
      <p:sp>
        <p:nvSpPr>
          <p:cNvPr id="609" name="Google Shape;60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I’d also like to touch of AIHA’s goals to broadly communicate to the public AIHA’s mission, vision, and value proposition to improve society.  </a:t>
            </a:r>
            <a:endParaRPr/>
          </a:p>
          <a:p>
            <a:pPr indent="0" lvl="0" marL="0" rtl="0" algn="l">
              <a:spcBef>
                <a:spcPts val="0"/>
              </a:spcBef>
              <a:spcAft>
                <a:spcPts val="0"/>
              </a:spcAft>
              <a:buNone/>
            </a:pPr>
            <a:r>
              <a:t/>
            </a:r>
            <a:endParaRPr/>
          </a:p>
        </p:txBody>
      </p:sp>
      <p:sp>
        <p:nvSpPr>
          <p:cNvPr id="619" name="Google Shape;61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7:notes"/>
          <p:cNvSpPr/>
          <p:nvPr>
            <p:ph idx="2" type="sldImg"/>
          </p:nvPr>
        </p:nvSpPr>
        <p:spPr>
          <a:xfrm>
            <a:off x="1397000" y="1154113"/>
            <a:ext cx="4154488"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None/>
            </a:pPr>
            <a:r>
              <a:rPr lang="en-US"/>
              <a:t>The Centers for Disease Control and Prevention (CDC) has provided a grant to fund 4 projects to communicate OEHS topics to the public. All products developed under the grant are free to the public.</a:t>
            </a:r>
            <a:endParaRPr/>
          </a:p>
          <a:p>
            <a:pPr indent="-298450" lvl="0" marL="457200" rtl="0" algn="l">
              <a:spcBef>
                <a:spcPts val="0"/>
              </a:spcBef>
              <a:spcAft>
                <a:spcPts val="0"/>
              </a:spcAft>
              <a:buNone/>
            </a:pPr>
            <a:r>
              <a:t/>
            </a:r>
            <a:endParaRPr/>
          </a:p>
          <a:p>
            <a:pPr indent="-298450" lvl="0" marL="457200" rtl="0" algn="l">
              <a:spcBef>
                <a:spcPts val="0"/>
              </a:spcBef>
              <a:spcAft>
                <a:spcPts val="0"/>
              </a:spcAft>
              <a:buClr>
                <a:schemeClr val="dk1"/>
              </a:buClr>
              <a:buSzPts val="1200"/>
              <a:buFont typeface="Arial"/>
              <a:buChar char="•"/>
            </a:pPr>
            <a:r>
              <a:rPr lang="en-US"/>
              <a:t>Project #1 includes two deliverables – updating of the AIHA’s </a:t>
            </a:r>
            <a:r>
              <a:rPr b="0" lang="en-US"/>
              <a:t>Role of the IH in a Pandemic (now available in Spanish) and </a:t>
            </a:r>
            <a:r>
              <a:rPr lang="en-US"/>
              <a:t>a new PDF interactive </a:t>
            </a:r>
            <a:r>
              <a:rPr b="0" lang="en-US"/>
              <a:t>COVID Exposure Assessment Tool (CEAT), designed </a:t>
            </a:r>
            <a:r>
              <a:rPr lang="en-US"/>
              <a:t>strictly for the IH/OEHS professional.  Other assets created under this project include videos that help educate the noted end-user markets about the value the OEHS brings to business and how to locate a professional should you need one.</a:t>
            </a:r>
            <a:endParaRPr/>
          </a:p>
          <a:p>
            <a:pPr indent="-298450" lvl="0" marL="457200" rtl="0" algn="l">
              <a:spcBef>
                <a:spcPts val="0"/>
              </a:spcBef>
              <a:spcAft>
                <a:spcPts val="0"/>
              </a:spcAft>
              <a:buClr>
                <a:schemeClr val="dk1"/>
              </a:buClr>
              <a:buSzPts val="1200"/>
              <a:buFont typeface="Arial"/>
              <a:buChar char="•"/>
            </a:pPr>
            <a:r>
              <a:rPr lang="en-US"/>
              <a:t>The second project focuses on respiratory protection for lower-risk and higher-risk workers.  </a:t>
            </a:r>
            <a:endParaRPr/>
          </a:p>
          <a:p>
            <a:pPr indent="-298450" lvl="0" marL="457200" rtl="0" algn="l">
              <a:spcBef>
                <a:spcPts val="0"/>
              </a:spcBef>
              <a:spcAft>
                <a:spcPts val="0"/>
              </a:spcAft>
              <a:buClr>
                <a:schemeClr val="dk1"/>
              </a:buClr>
              <a:buSzPts val="1200"/>
              <a:buFont typeface="Arial"/>
              <a:buChar char="•"/>
            </a:pPr>
            <a:r>
              <a:rPr lang="en-US"/>
              <a:t>The third project focuses on tools that are based on the AIHA’s Back to Work Safely guidance documents.</a:t>
            </a:r>
            <a:endParaRPr/>
          </a:p>
          <a:p>
            <a:pPr indent="-298450" lvl="0" marL="457200" rtl="0" algn="l">
              <a:spcBef>
                <a:spcPts val="0"/>
              </a:spcBef>
              <a:spcAft>
                <a:spcPts val="0"/>
              </a:spcAft>
              <a:buClr>
                <a:schemeClr val="dk1"/>
              </a:buClr>
              <a:buSzPts val="1200"/>
              <a:buFont typeface="Arial"/>
              <a:buChar char="•"/>
            </a:pPr>
            <a:r>
              <a:rPr lang="en-US"/>
              <a:t>And the fourth project is a webcast that aired in January 2022.  It was recorded and features a series of panels each focused on the challenges and needs of different worker populations, such as 1s responders, K-12 schools, and the gig economy.</a:t>
            </a:r>
            <a:endParaRPr/>
          </a:p>
          <a:p>
            <a:pPr indent="-222250" lvl="0" marL="45720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627" name="Google Shape;62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18:notes"/>
          <p:cNvSpPr/>
          <p:nvPr>
            <p:ph idx="2" type="sldImg"/>
          </p:nvPr>
        </p:nvSpPr>
        <p:spPr>
          <a:xfrm>
            <a:off x="1397000" y="1154113"/>
            <a:ext cx="4154488"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 am also pleased to report that two additional projects are underway with new funding recently approved by the CDC. These include knowledge products on high-efficiency filters and germicidal UV disinfection as well as vaccine and employee testing protocols.  We also have plans to convert our Back to Work Safely guidance documents into a newly branded Healthier Workplaces e-book that will update our guidance and make it more generally applicable to any airborne transmitted disease.</a:t>
            </a:r>
            <a:endParaRPr/>
          </a:p>
          <a:p>
            <a:pPr indent="0" lvl="0" marL="0" rtl="0" algn="l">
              <a:spcBef>
                <a:spcPts val="0"/>
              </a:spcBef>
              <a:spcAft>
                <a:spcPts val="0"/>
              </a:spcAft>
              <a:buNone/>
            </a:pPr>
            <a:r>
              <a:t/>
            </a:r>
            <a:endParaRPr/>
          </a:p>
        </p:txBody>
      </p:sp>
      <p:sp>
        <p:nvSpPr>
          <p:cNvPr id="645" name="Google Shape;64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9:notes"/>
          <p:cNvSpPr/>
          <p:nvPr>
            <p:ph idx="2" type="sldImg"/>
          </p:nvPr>
        </p:nvSpPr>
        <p:spPr>
          <a:xfrm>
            <a:off x="1397000" y="1154113"/>
            <a:ext cx="4154488"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Project #1 includes two deliverables – updating of the AIHA’s </a:t>
            </a:r>
            <a:r>
              <a:rPr b="1" lang="en-US"/>
              <a:t>Role of the IH in a Pandemic (available in both English and Spanish) </a:t>
            </a:r>
            <a:r>
              <a:rPr lang="en-US"/>
              <a:t>and a new PDF interactive </a:t>
            </a:r>
            <a:r>
              <a:rPr b="1" lang="en-US"/>
              <a:t>COVID Exposure Assessment Tool (CEAT), </a:t>
            </a:r>
            <a:r>
              <a:rPr lang="en-US"/>
              <a:t>designed strictly for the OEHS professionals.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Other assets created under this project include videos that help educate the noted end-user markets about the value the OEHS brings to business and how to locate a professional should you need one. </a:t>
            </a:r>
            <a:endParaRPr/>
          </a:p>
          <a:p>
            <a:pPr indent="0" lvl="0" marL="0" rtl="0" algn="l">
              <a:spcBef>
                <a:spcPts val="0"/>
              </a:spcBef>
              <a:spcAft>
                <a:spcPts val="0"/>
              </a:spcAft>
              <a:buNone/>
            </a:pPr>
            <a:r>
              <a:rPr lang="en-US"/>
              <a:t>These materials and all other knowledge products are available on the AIHA website at www.backtoworksafely.org/cdc. </a:t>
            </a:r>
            <a:endParaRPr/>
          </a:p>
          <a:p>
            <a:pPr indent="0" lvl="0" marL="0" rtl="0" algn="l">
              <a:spcBef>
                <a:spcPts val="0"/>
              </a:spcBef>
              <a:spcAft>
                <a:spcPts val="0"/>
              </a:spcAft>
              <a:buNone/>
            </a:pPr>
            <a:r>
              <a:t/>
            </a:r>
            <a:endParaRPr/>
          </a:p>
        </p:txBody>
      </p:sp>
      <p:sp>
        <p:nvSpPr>
          <p:cNvPr id="659" name="Google Shape;65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200"/>
              <a:t>AIHA’s mission is to empower and advance the application of scientific knowledge to protect all workers and their communities from occupational and environmental hazards.  This will enable our vision where all workers and their communities are healthy and safe. Our members have collaborated to develop a value proposition that includes reducing risks and safeguarding operations so organizations can operate efficiently and without operation.</a:t>
            </a:r>
            <a:endParaRPr/>
          </a:p>
          <a:p>
            <a:pPr indent="0" lvl="0" marL="0" rtl="0" algn="l">
              <a:spcBef>
                <a:spcPts val="0"/>
              </a:spcBef>
              <a:spcAft>
                <a:spcPts val="0"/>
              </a:spcAft>
              <a:buNone/>
            </a:pPr>
            <a:r>
              <a:t/>
            </a:r>
            <a:endParaRPr/>
          </a:p>
        </p:txBody>
      </p:sp>
      <p:sp>
        <p:nvSpPr>
          <p:cNvPr id="486" name="Google Shape;4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spcBef>
                <a:spcPts val="0"/>
              </a:spcBef>
              <a:spcAft>
                <a:spcPts val="0"/>
              </a:spcAft>
              <a:buNone/>
            </a:pPr>
            <a:r>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chemeClr val="dk1"/>
              </a:buClr>
              <a:buSzPts val="1200"/>
              <a:buFont typeface="Calibri"/>
              <a:buNone/>
            </a:pPr>
            <a:r>
              <a:t/>
            </a:r>
            <a:endParaRPr/>
          </a:p>
        </p:txBody>
      </p:sp>
      <p:sp>
        <p:nvSpPr>
          <p:cNvPr id="687" name="Google Shape;68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1800">
                <a:latin typeface="Arial"/>
                <a:ea typeface="Arial"/>
                <a:cs typeface="Arial"/>
                <a:sym typeface="Arial"/>
              </a:rPr>
              <a:t>Clean Air in Buildings Challenge Pledge:</a:t>
            </a:r>
            <a:r>
              <a:rPr lang="en-US" sz="1800">
                <a:latin typeface="Arial"/>
                <a:ea typeface="Arial"/>
                <a:cs typeface="Arial"/>
                <a:sym typeface="Arial"/>
              </a:rPr>
              <a:t> </a:t>
            </a:r>
            <a:endParaRPr sz="1800">
              <a:latin typeface="Calibri"/>
              <a:ea typeface="Calibri"/>
              <a:cs typeface="Calibri"/>
              <a:sym typeface="Calibri"/>
            </a:endParaRPr>
          </a:p>
          <a:p>
            <a:pPr indent="0" lvl="0" marL="0" marR="0" rtl="0" algn="l">
              <a:lnSpc>
                <a:spcPct val="115000"/>
              </a:lnSpc>
              <a:spcBef>
                <a:spcPts val="0"/>
              </a:spcBef>
              <a:spcAft>
                <a:spcPts val="0"/>
              </a:spcAft>
              <a:buNone/>
            </a:pPr>
            <a:r>
              <a:rPr lang="en-US" sz="1800">
                <a:latin typeface="Arial"/>
                <a:ea typeface="Arial"/>
                <a:cs typeface="Arial"/>
                <a:sym typeface="Arial"/>
              </a:rPr>
              <a:t>Sign the White House's </a:t>
            </a:r>
            <a:r>
              <a:rPr lang="en-US" sz="1800" u="sng">
                <a:solidFill>
                  <a:schemeClr val="hlink"/>
                </a:solidFill>
                <a:latin typeface="Arial"/>
                <a:ea typeface="Arial"/>
                <a:cs typeface="Arial"/>
                <a:sym typeface="Arial"/>
                <a:hlinkClick r:id="rId2"/>
              </a:rPr>
              <a:t>Clean Air in Buildings Challenge Pledge</a:t>
            </a:r>
            <a:r>
              <a:rPr lang="en-US" sz="1800">
                <a:latin typeface="Arial"/>
                <a:ea typeface="Arial"/>
                <a:cs typeface="Arial"/>
                <a:sym typeface="Arial"/>
              </a:rPr>
              <a:t> and document indoor air quality improvements your organization has already made or pledged to make. Once you take the pledge, you will be able to download a digital pledge badge so you can let your community know that you are a “Clean Indoor Air Champion.”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703" name="Google Shape;7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There are many ways to connect with AIHA National through LinkedIn, Facebook, Twitter, YouTube, the AIHA website, and Instagram.</a:t>
            </a:r>
            <a:endParaRPr/>
          </a:p>
        </p:txBody>
      </p:sp>
      <p:sp>
        <p:nvSpPr>
          <p:cNvPr id="763" name="Google Shape;76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strategic plan is truly reflective of the entire AIHA enterprise, including our local sections, the 3 LLCs, 2 Foundations, and the allied Product Stewardship Society. For each ‘domain’ we crafted a statement illustrating what success looks like.  The plan contains supporting strategic objective statements, which are further supported by strategy statements, that get into the “what” and “how” we are going to realize these success statements.  Furthermore, we are defining key metrics (measures of success) that tie into each domain – these metrics are tracked and evaluated by the Board throughout the year to measure the relative health of each domain.  </a:t>
            </a:r>
            <a:endParaRPr/>
          </a:p>
        </p:txBody>
      </p:sp>
      <p:sp>
        <p:nvSpPr>
          <p:cNvPr id="523" name="Google Shape;52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Our 2022 – 2024 Strategic Plan is summarized on this slide.  I will focus on strategic objectives in the “advancement and dissemination of knowledge” and “integrity of professional practice” domains.</a:t>
            </a:r>
            <a:endParaRPr/>
          </a:p>
          <a:p>
            <a:pPr indent="0" lvl="0" marL="0" rtl="0" algn="l">
              <a:spcBef>
                <a:spcPts val="0"/>
              </a:spcBef>
              <a:spcAft>
                <a:spcPts val="0"/>
              </a:spcAft>
              <a:buNone/>
            </a:pPr>
            <a:r>
              <a:t/>
            </a:r>
            <a:endParaRPr/>
          </a:p>
        </p:txBody>
      </p:sp>
      <p:sp>
        <p:nvSpPr>
          <p:cNvPr id="535" name="Google Shape;5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Calibri"/>
                <a:ea typeface="Calibri"/>
                <a:cs typeface="Calibri"/>
                <a:sym typeface="Calibri"/>
              </a:rPr>
              <a:t>We have four new initiatives to achieve our goals in the “knowledge” and “integrity of professional practice” domains.</a:t>
            </a:r>
            <a:endParaRPr/>
          </a:p>
          <a:p>
            <a:pPr indent="0" lvl="0" marL="0" rtl="0" algn="l">
              <a:spcBef>
                <a:spcPts val="0"/>
              </a:spcBef>
              <a:spcAft>
                <a:spcPts val="0"/>
              </a:spcAft>
              <a:buNone/>
            </a:pPr>
            <a:r>
              <a:t/>
            </a:r>
            <a:endParaRPr b="0"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The first is “Defining the Science.” </a:t>
            </a:r>
            <a:r>
              <a:rPr lang="en-US" sz="1200">
                <a:latin typeface="Calibri"/>
                <a:ea typeface="Calibri"/>
                <a:cs typeface="Calibri"/>
                <a:sym typeface="Calibri"/>
              </a:rPr>
              <a:t>DTS seeks to identify research needed to advance OEHS science to address gaps in effective and efficient practice and identify areas where current practice has not kept up with risk-critical scientific findings. We can then improve practice performance through advocacy for new science, and focused outreach, promotion, and training to facilitate implementation of current science. </a:t>
            </a:r>
            <a:br>
              <a:rPr lang="en-US">
                <a:latin typeface="Calibri"/>
                <a:ea typeface="Calibri"/>
                <a:cs typeface="Calibri"/>
                <a:sym typeface="Calibri"/>
              </a:rPr>
            </a:br>
            <a:endParaRPr>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The second is Standards of Care. </a:t>
            </a:r>
            <a:r>
              <a:rPr lang="en-US" sz="1200">
                <a:latin typeface="Calibri"/>
                <a:ea typeface="Calibri"/>
                <a:cs typeface="Calibri"/>
                <a:sym typeface="Calibri"/>
              </a:rPr>
              <a:t>SOC will document a concise, easy-to-use summary of the minimum recommended global standards of care for the professional practice of OEHS that incorporate best risk management practices whenever feasible. Standards of Care are defined as minimum expected standards of practice and performance established for a particular profession or function. They differ from competencies, which pertain to what we know (e.g., CIH rubrics), to focus on the performance of what we do. For example, one can think of a standard of care which recommends control strategies that go beyond regulatory requirements to meet a U.S. OSHA regulatory limit; instead, it aims higher to increase worker risk protection afforded by using the lower of an ACGIH TLV or PEL.</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marR="0" rtl="0" algn="l">
              <a:lnSpc>
                <a:spcPct val="107000"/>
              </a:lnSpc>
              <a:spcBef>
                <a:spcPts val="0"/>
              </a:spcBef>
              <a:spcAft>
                <a:spcPts val="0"/>
              </a:spcAft>
              <a:buClr>
                <a:schemeClr val="dk1"/>
              </a:buClr>
              <a:buSzPts val="1200"/>
              <a:buFont typeface="Noto Sans Symbols"/>
              <a:buNone/>
            </a:pPr>
            <a:r>
              <a:rPr b="1" lang="en-US" sz="1200">
                <a:latin typeface="Calibri"/>
                <a:ea typeface="Calibri"/>
                <a:cs typeface="Calibri"/>
                <a:sym typeface="Calibri"/>
              </a:rPr>
              <a:t>The third is State of the Art vs. Practice</a:t>
            </a:r>
            <a:r>
              <a:rPr lang="en-US" sz="1200">
                <a:latin typeface="Calibri"/>
                <a:ea typeface="Calibri"/>
                <a:cs typeface="Calibri"/>
                <a:sym typeface="Calibri"/>
              </a:rPr>
              <a:t>: This initiative, reflected directly in our Strategic Plan under Integrity of Professional Practice, will define, and implement a continuous improvement strategy that will identify and address gaps between current and state-of-the-art OEHS practice. It builds upon the Standards of Care initiative to understand barriers preventing state of the art or minimum standards of care practices to put in place plans to address those barriers and empower practitioners to achieve best-in-class performance. The Noise Committee has already stepped up to serve as a beta test group for this effort.</a:t>
            </a:r>
            <a:endParaRPr sz="1200">
              <a:latin typeface="Calibri"/>
              <a:ea typeface="Calibri"/>
              <a:cs typeface="Calibri"/>
              <a:sym typeface="Calibri"/>
            </a:endParaRPr>
          </a:p>
          <a:p>
            <a:pPr indent="0" lvl="0" marL="0" marR="0" rtl="0" algn="l">
              <a:lnSpc>
                <a:spcPct val="107000"/>
              </a:lnSpc>
              <a:spcBef>
                <a:spcPts val="0"/>
              </a:spcBef>
              <a:spcAft>
                <a:spcPts val="0"/>
              </a:spcAft>
              <a:buClr>
                <a:schemeClr val="dk1"/>
              </a:buClr>
              <a:buSzPts val="1200"/>
              <a:buFont typeface="Noto Sans Symbols"/>
              <a:buNone/>
            </a:pPr>
            <a:r>
              <a:t/>
            </a:r>
            <a:endParaRPr b="1" sz="1200">
              <a:latin typeface="Calibri"/>
              <a:ea typeface="Calibri"/>
              <a:cs typeface="Calibri"/>
              <a:sym typeface="Calibri"/>
            </a:endParaRPr>
          </a:p>
          <a:p>
            <a:pPr indent="0" lvl="0" marL="0" marR="0" rtl="0" algn="l">
              <a:lnSpc>
                <a:spcPct val="107000"/>
              </a:lnSpc>
              <a:spcBef>
                <a:spcPts val="0"/>
              </a:spcBef>
              <a:spcAft>
                <a:spcPts val="0"/>
              </a:spcAft>
              <a:buClr>
                <a:schemeClr val="dk1"/>
              </a:buClr>
              <a:buSzPts val="1200"/>
              <a:buFont typeface="Noto Sans Symbols"/>
              <a:buNone/>
            </a:pPr>
            <a:r>
              <a:rPr b="1" lang="en-US" sz="1200">
                <a:latin typeface="Calibri"/>
                <a:ea typeface="Calibri"/>
                <a:cs typeface="Calibri"/>
                <a:sym typeface="Calibri"/>
              </a:rPr>
              <a:t>The fourth is Improving Exposure Judgement Accuracy</a:t>
            </a:r>
            <a:r>
              <a:rPr lang="en-US" sz="1200">
                <a:latin typeface="Calibri"/>
                <a:ea typeface="Calibri"/>
                <a:cs typeface="Calibri"/>
                <a:sym typeface="Calibri"/>
              </a:rPr>
              <a:t>: This initiative will drive a significant shift in OEHS practice from one where tools and activities that improve exposure judgment accuracy are rarely or sporadically used, to one where their use is routine and expected. This translates into greater use of AIHA’s suite of tools for improving exposure decisions, including our tools for qualitative exposure assessments and our statistical tools for accurately interpreting monitoring data. </a:t>
            </a:r>
            <a:endParaRPr/>
          </a:p>
          <a:p>
            <a:pPr indent="0" lvl="0" marL="0" marR="0" rtl="0" algn="l">
              <a:lnSpc>
                <a:spcPct val="107000"/>
              </a:lnSpc>
              <a:spcBef>
                <a:spcPts val="0"/>
              </a:spcBef>
              <a:spcAft>
                <a:spcPts val="0"/>
              </a:spcAft>
              <a:buClr>
                <a:schemeClr val="dk1"/>
              </a:buClr>
              <a:buSzPts val="1200"/>
              <a:buFont typeface="Noto Sans Symbols"/>
              <a:buNone/>
            </a:pPr>
            <a:r>
              <a:t/>
            </a:r>
            <a:endParaRPr sz="1200">
              <a:latin typeface="Calibri"/>
              <a:ea typeface="Calibri"/>
              <a:cs typeface="Calibri"/>
              <a:sym typeface="Calibri"/>
            </a:endParaRPr>
          </a:p>
          <a:p>
            <a:pPr indent="0" lvl="0" marL="0" marR="0" rtl="0" algn="l">
              <a:lnSpc>
                <a:spcPct val="107000"/>
              </a:lnSpc>
              <a:spcBef>
                <a:spcPts val="0"/>
              </a:spcBef>
              <a:spcAft>
                <a:spcPts val="0"/>
              </a:spcAft>
              <a:buClr>
                <a:schemeClr val="dk1"/>
              </a:buClr>
              <a:buSzPts val="1200"/>
              <a:buFont typeface="Noto Sans Symbols"/>
              <a:buNone/>
            </a:pPr>
            <a:r>
              <a:rPr lang="en-US" sz="1200">
                <a:latin typeface="Calibri"/>
                <a:ea typeface="Calibri"/>
                <a:cs typeface="Calibri"/>
                <a:sym typeface="Calibri"/>
              </a:rPr>
              <a:t>I’ll share more details about each of these initiatives.</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543" name="Google Shape;54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1" name="Google Shape;21;p2"/>
          <p:cNvSpPr txBox="1"/>
          <p:nvPr>
            <p:ph type="ctrTitle"/>
          </p:nvPr>
        </p:nvSpPr>
        <p:spPr>
          <a:xfrm>
            <a:off x="1143000" y="2590804"/>
            <a:ext cx="6857999" cy="14247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Black"/>
              <a:buNone/>
              <a:defRPr sz="2400">
                <a:solidFill>
                  <a:schemeClr val="lt1"/>
                </a:solidFill>
              </a:defRPr>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1143000" y="4389120"/>
            <a:ext cx="6858000" cy="1549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SzPts val="1800"/>
              <a:buNone/>
              <a:defRPr sz="1800">
                <a:solidFill>
                  <a:schemeClr val="lt1"/>
                </a:solidFill>
                <a:latin typeface="Arial"/>
                <a:ea typeface="Arial"/>
                <a:cs typeface="Arial"/>
                <a:sym typeface="Aria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descr="A picture containing drawing, clock&#10;&#10;Description automatically generated" id="23" name="Google Shape;23;p2"/>
          <p:cNvPicPr preferRelativeResize="0"/>
          <p:nvPr/>
        </p:nvPicPr>
        <p:blipFill rotWithShape="1">
          <a:blip r:embed="rId2">
            <a:alphaModFix/>
          </a:blip>
          <a:srcRect b="0" l="0" r="0" t="0"/>
          <a:stretch/>
        </p:blipFill>
        <p:spPr>
          <a:xfrm>
            <a:off x="1223686" y="919781"/>
            <a:ext cx="3890780" cy="1307595"/>
          </a:xfrm>
          <a:prstGeom prst="rect">
            <a:avLst/>
          </a:prstGeom>
          <a:noFill/>
          <a:ln>
            <a:noFill/>
          </a:ln>
        </p:spPr>
      </p:pic>
      <p:sp>
        <p:nvSpPr>
          <p:cNvPr id="24" name="Google Shape;24;p2"/>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5" name="Google Shape;25;p2"/>
          <p:cNvSpPr/>
          <p:nvPr/>
        </p:nvSpPr>
        <p:spPr>
          <a:xfrm>
            <a:off x="0" y="-1"/>
            <a:ext cx="9144000" cy="6858001"/>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6" name="Google Shape;26;p2"/>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pic>
        <p:nvPicPr>
          <p:cNvPr descr="A picture containing text, clipart&#10;&#10;Description automatically generated" id="27" name="Google Shape;27;p2"/>
          <p:cNvPicPr preferRelativeResize="0"/>
          <p:nvPr/>
        </p:nvPicPr>
        <p:blipFill rotWithShape="1">
          <a:blip r:embed="rId3">
            <a:alphaModFix/>
          </a:blip>
          <a:srcRect b="0" l="0" r="0" t="0"/>
          <a:stretch/>
        </p:blipFill>
        <p:spPr>
          <a:xfrm>
            <a:off x="1178351" y="881627"/>
            <a:ext cx="3981450" cy="1581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86" name="Shape 86"/>
        <p:cNvGrpSpPr/>
        <p:nvPr/>
      </p:nvGrpSpPr>
      <p:grpSpPr>
        <a:xfrm>
          <a:off x="0" y="0"/>
          <a:ext cx="0" cy="0"/>
          <a:chOff x="0" y="0"/>
          <a:chExt cx="0" cy="0"/>
        </a:xfrm>
      </p:grpSpPr>
      <p:sp>
        <p:nvSpPr>
          <p:cNvPr id="87" name="Google Shape;87;p11"/>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90" name="Google Shape;90;p11"/>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91" name="Shape 91"/>
        <p:cNvGrpSpPr/>
        <p:nvPr/>
      </p:nvGrpSpPr>
      <p:grpSpPr>
        <a:xfrm>
          <a:off x="0" y="0"/>
          <a:ext cx="0" cy="0"/>
          <a:chOff x="0" y="0"/>
          <a:chExt cx="0" cy="0"/>
        </a:xfrm>
      </p:grpSpPr>
      <p:sp>
        <p:nvSpPr>
          <p:cNvPr id="92" name="Google Shape;92;p12"/>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12"/>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12"/>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1" type="ftr"/>
          </p:nvPr>
        </p:nvSpPr>
        <p:spPr>
          <a:xfrm>
            <a:off x="3028950" y="625930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97" name="Google Shape;97;p12"/>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98" name="Shape 98"/>
        <p:cNvGrpSpPr/>
        <p:nvPr/>
      </p:nvGrpSpPr>
      <p:grpSpPr>
        <a:xfrm>
          <a:off x="0" y="0"/>
          <a:ext cx="0" cy="0"/>
          <a:chOff x="0" y="0"/>
          <a:chExt cx="0" cy="0"/>
        </a:xfrm>
      </p:grpSpPr>
      <p:sp>
        <p:nvSpPr>
          <p:cNvPr id="99" name="Google Shape;99;p13"/>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102" name="Google Shape;102;p13"/>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Title">
  <p:cSld name="2_Section Title">
    <p:spTree>
      <p:nvGrpSpPr>
        <p:cNvPr id="103" name="Shape 103"/>
        <p:cNvGrpSpPr/>
        <p:nvPr/>
      </p:nvGrpSpPr>
      <p:grpSpPr>
        <a:xfrm>
          <a:off x="0" y="0"/>
          <a:ext cx="0" cy="0"/>
          <a:chOff x="0" y="0"/>
          <a:chExt cx="0" cy="0"/>
        </a:xfrm>
      </p:grpSpPr>
      <p:sp>
        <p:nvSpPr>
          <p:cNvPr id="104" name="Google Shape;104;p1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105" name="Google Shape;105;p14"/>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Black"/>
              <a:buNone/>
            </a:pPr>
            <a:r>
              <a:rPr lang="en-US" sz="2400" u="none" cap="none">
                <a:solidFill>
                  <a:schemeClr val="lt1"/>
                </a:solidFill>
                <a:latin typeface="Arial Black"/>
                <a:ea typeface="Arial Black"/>
                <a:cs typeface="Arial Black"/>
                <a:sym typeface="Arial Black"/>
              </a:rPr>
              <a:t>CLICK TO EDIT MASTER TITLE STYLE</a:t>
            </a:r>
            <a:endParaRPr/>
          </a:p>
        </p:txBody>
      </p:sp>
      <p:cxnSp>
        <p:nvCxnSpPr>
          <p:cNvPr id="106" name="Google Shape;106;p14"/>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107" name="Google Shape;107;p14"/>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08" name="Google Shape;108;p14"/>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09" name="Google Shape;109;p14"/>
          <p:cNvSpPr txBox="1"/>
          <p:nvPr>
            <p:ph type="title"/>
          </p:nvPr>
        </p:nvSpPr>
        <p:spPr>
          <a:xfrm>
            <a:off x="1162246" y="4774006"/>
            <a:ext cx="401260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Black"/>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110" name="Shape 110"/>
        <p:cNvGrpSpPr/>
        <p:nvPr/>
      </p:nvGrpSpPr>
      <p:grpSpPr>
        <a:xfrm>
          <a:off x="0" y="0"/>
          <a:ext cx="0" cy="0"/>
          <a:chOff x="0" y="0"/>
          <a:chExt cx="0" cy="0"/>
        </a:xfrm>
      </p:grpSpPr>
      <p:sp>
        <p:nvSpPr>
          <p:cNvPr id="111" name="Google Shape;111;p15"/>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15"/>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15"/>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5"/>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117" name="Shape 117"/>
        <p:cNvGrpSpPr/>
        <p:nvPr/>
      </p:nvGrpSpPr>
      <p:grpSpPr>
        <a:xfrm>
          <a:off x="0" y="0"/>
          <a:ext cx="0" cy="0"/>
          <a:chOff x="0" y="0"/>
          <a:chExt cx="0" cy="0"/>
        </a:xfrm>
      </p:grpSpPr>
      <p:sp>
        <p:nvSpPr>
          <p:cNvPr id="118" name="Google Shape;118;p16"/>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16"/>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122" name="Shape 122"/>
        <p:cNvGrpSpPr/>
        <p:nvPr/>
      </p:nvGrpSpPr>
      <p:grpSpPr>
        <a:xfrm>
          <a:off x="0" y="0"/>
          <a:ext cx="0" cy="0"/>
          <a:chOff x="0" y="0"/>
          <a:chExt cx="0" cy="0"/>
        </a:xfrm>
      </p:grpSpPr>
      <p:sp>
        <p:nvSpPr>
          <p:cNvPr id="123" name="Google Shape;123;p17"/>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7"/>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126" name="Google Shape;126;p17"/>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127" name="Shape 127"/>
        <p:cNvGrpSpPr/>
        <p:nvPr/>
      </p:nvGrpSpPr>
      <p:grpSpPr>
        <a:xfrm>
          <a:off x="0" y="0"/>
          <a:ext cx="0" cy="0"/>
          <a:chOff x="0" y="0"/>
          <a:chExt cx="0" cy="0"/>
        </a:xfrm>
      </p:grpSpPr>
      <p:sp>
        <p:nvSpPr>
          <p:cNvPr id="128" name="Google Shape;128;p18"/>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8"/>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131" name="Google Shape;131;p18"/>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132" name="Shape 132"/>
        <p:cNvGrpSpPr/>
        <p:nvPr/>
      </p:nvGrpSpPr>
      <p:grpSpPr>
        <a:xfrm>
          <a:off x="0" y="0"/>
          <a:ext cx="0" cy="0"/>
          <a:chOff x="0" y="0"/>
          <a:chExt cx="0" cy="0"/>
        </a:xfrm>
      </p:grpSpPr>
      <p:sp>
        <p:nvSpPr>
          <p:cNvPr id="133" name="Google Shape;133;p19"/>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9"/>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p21"/>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1"/>
          <p:cNvSpPr txBox="1"/>
          <p:nvPr>
            <p:ph idx="1" type="body"/>
          </p:nvPr>
        </p:nvSpPr>
        <p:spPr>
          <a:xfrm>
            <a:off x="628650" y="1655180"/>
            <a:ext cx="7886700" cy="413085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0" name="Google Shape;150;p21"/>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6BC7B8"/>
                </a:solidFill>
                <a:latin typeface="Arial"/>
                <a:ea typeface="Arial"/>
                <a:cs typeface="Arial"/>
                <a:sym typeface="Arial"/>
              </a:defRPr>
            </a:lvl1pPr>
            <a:lvl2pPr indent="0" lvl="1" marL="0" algn="r">
              <a:spcBef>
                <a:spcPts val="0"/>
              </a:spcBef>
              <a:buNone/>
              <a:defRPr b="0" i="0" sz="900" u="none" cap="none" strike="noStrike">
                <a:solidFill>
                  <a:srgbClr val="6BC7B8"/>
                </a:solidFill>
                <a:latin typeface="Arial"/>
                <a:ea typeface="Arial"/>
                <a:cs typeface="Arial"/>
                <a:sym typeface="Arial"/>
              </a:defRPr>
            </a:lvl2pPr>
            <a:lvl3pPr indent="0" lvl="2" marL="0" algn="r">
              <a:spcBef>
                <a:spcPts val="0"/>
              </a:spcBef>
              <a:buNone/>
              <a:defRPr b="0" i="0" sz="900" u="none" cap="none" strike="noStrike">
                <a:solidFill>
                  <a:srgbClr val="6BC7B8"/>
                </a:solidFill>
                <a:latin typeface="Arial"/>
                <a:ea typeface="Arial"/>
                <a:cs typeface="Arial"/>
                <a:sym typeface="Arial"/>
              </a:defRPr>
            </a:lvl3pPr>
            <a:lvl4pPr indent="0" lvl="3" marL="0" algn="r">
              <a:spcBef>
                <a:spcPts val="0"/>
              </a:spcBef>
              <a:buNone/>
              <a:defRPr b="0" i="0" sz="900" u="none" cap="none" strike="noStrike">
                <a:solidFill>
                  <a:srgbClr val="6BC7B8"/>
                </a:solidFill>
                <a:latin typeface="Arial"/>
                <a:ea typeface="Arial"/>
                <a:cs typeface="Arial"/>
                <a:sym typeface="Arial"/>
              </a:defRPr>
            </a:lvl4pPr>
            <a:lvl5pPr indent="0" lvl="4" marL="0" algn="r">
              <a:spcBef>
                <a:spcPts val="0"/>
              </a:spcBef>
              <a:buNone/>
              <a:defRPr b="0" i="0" sz="900" u="none" cap="none" strike="noStrike">
                <a:solidFill>
                  <a:srgbClr val="6BC7B8"/>
                </a:solidFill>
                <a:latin typeface="Arial"/>
                <a:ea typeface="Arial"/>
                <a:cs typeface="Arial"/>
                <a:sym typeface="Arial"/>
              </a:defRPr>
            </a:lvl5pPr>
            <a:lvl6pPr indent="0" lvl="5" marL="0" algn="r">
              <a:spcBef>
                <a:spcPts val="0"/>
              </a:spcBef>
              <a:buNone/>
              <a:defRPr b="0" i="0" sz="900" u="none" cap="none" strike="noStrike">
                <a:solidFill>
                  <a:srgbClr val="6BC7B8"/>
                </a:solidFill>
                <a:latin typeface="Arial"/>
                <a:ea typeface="Arial"/>
                <a:cs typeface="Arial"/>
                <a:sym typeface="Arial"/>
              </a:defRPr>
            </a:lvl6pPr>
            <a:lvl7pPr indent="0" lvl="6" marL="0" algn="r">
              <a:spcBef>
                <a:spcPts val="0"/>
              </a:spcBef>
              <a:buNone/>
              <a:defRPr b="0" i="0" sz="900" u="none" cap="none" strike="noStrike">
                <a:solidFill>
                  <a:srgbClr val="6BC7B8"/>
                </a:solidFill>
                <a:latin typeface="Arial"/>
                <a:ea typeface="Arial"/>
                <a:cs typeface="Arial"/>
                <a:sym typeface="Arial"/>
              </a:defRPr>
            </a:lvl7pPr>
            <a:lvl8pPr indent="0" lvl="7" marL="0" algn="r">
              <a:spcBef>
                <a:spcPts val="0"/>
              </a:spcBef>
              <a:buNone/>
              <a:defRPr b="0" i="0" sz="900" u="none" cap="none" strike="noStrike">
                <a:solidFill>
                  <a:srgbClr val="6BC7B8"/>
                </a:solidFill>
                <a:latin typeface="Arial"/>
                <a:ea typeface="Arial"/>
                <a:cs typeface="Arial"/>
                <a:sym typeface="Arial"/>
              </a:defRPr>
            </a:lvl8pPr>
            <a:lvl9pPr indent="0" lvl="8" marL="0" algn="r">
              <a:spcBef>
                <a:spcPts val="0"/>
              </a:spcBef>
              <a:buNone/>
              <a:defRPr b="0" i="0" sz="900" u="none" cap="none" strike="noStrike">
                <a:solidFill>
                  <a:srgbClr val="6BC7B8"/>
                </a:solidFill>
                <a:latin typeface="Arial"/>
                <a:ea typeface="Arial"/>
                <a:cs typeface="Arial"/>
                <a:sym typeface="Arial"/>
              </a:defRPr>
            </a:lvl9pPr>
          </a:lstStyle>
          <a:p>
            <a:pPr indent="0" lvl="0" marL="0" rtl="0" algn="r">
              <a:spcBef>
                <a:spcPts val="0"/>
              </a:spcBef>
              <a:spcAft>
                <a:spcPts val="0"/>
              </a:spcAft>
              <a:buNone/>
            </a:pPr>
            <a:r>
              <a:rPr lang="en-US"/>
              <a:t>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cxnSp>
        <p:nvCxnSpPr>
          <p:cNvPr id="152" name="Google Shape;152;p21"/>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 type="body"/>
          </p:nvPr>
        </p:nvSpPr>
        <p:spPr>
          <a:xfrm>
            <a:off x="628650" y="1655180"/>
            <a:ext cx="7886700" cy="413085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3"/>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cxnSp>
        <p:nvCxnSpPr>
          <p:cNvPr id="34" name="Google Shape;34;p3"/>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 name="Shape 153"/>
        <p:cNvGrpSpPr/>
        <p:nvPr/>
      </p:nvGrpSpPr>
      <p:grpSpPr>
        <a:xfrm>
          <a:off x="0" y="0"/>
          <a:ext cx="0" cy="0"/>
          <a:chOff x="0" y="0"/>
          <a:chExt cx="0" cy="0"/>
        </a:xfrm>
      </p:grpSpPr>
      <p:sp>
        <p:nvSpPr>
          <p:cNvPr id="154" name="Google Shape;154;p22"/>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55" name="Google Shape;155;p22"/>
          <p:cNvSpPr txBox="1"/>
          <p:nvPr>
            <p:ph type="ctrTitle"/>
          </p:nvPr>
        </p:nvSpPr>
        <p:spPr>
          <a:xfrm>
            <a:off x="1143000" y="2590804"/>
            <a:ext cx="6857999" cy="14247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Black"/>
              <a:buNone/>
              <a:defRPr sz="2400">
                <a:solidFill>
                  <a:schemeClr val="lt1"/>
                </a:solidFill>
              </a:defRPr>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2"/>
          <p:cNvSpPr txBox="1"/>
          <p:nvPr>
            <p:ph idx="1" type="subTitle"/>
          </p:nvPr>
        </p:nvSpPr>
        <p:spPr>
          <a:xfrm>
            <a:off x="1143000" y="4389120"/>
            <a:ext cx="6858000" cy="1549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SzPts val="1800"/>
              <a:buNone/>
              <a:defRPr sz="1800">
                <a:solidFill>
                  <a:schemeClr val="lt1"/>
                </a:solidFill>
                <a:latin typeface="Arial"/>
                <a:ea typeface="Arial"/>
                <a:cs typeface="Arial"/>
                <a:sym typeface="Aria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descr="A picture containing drawing, clock&#10;&#10;Description automatically generated" id="157" name="Google Shape;157;p22"/>
          <p:cNvPicPr preferRelativeResize="0"/>
          <p:nvPr/>
        </p:nvPicPr>
        <p:blipFill rotWithShape="1">
          <a:blip r:embed="rId2">
            <a:alphaModFix/>
          </a:blip>
          <a:srcRect b="0" l="0" r="0" t="0"/>
          <a:stretch/>
        </p:blipFill>
        <p:spPr>
          <a:xfrm>
            <a:off x="1223686" y="919781"/>
            <a:ext cx="3890780" cy="1307595"/>
          </a:xfrm>
          <a:prstGeom prst="rect">
            <a:avLst/>
          </a:prstGeom>
          <a:noFill/>
          <a:ln>
            <a:noFill/>
          </a:ln>
        </p:spPr>
      </p:pic>
      <p:sp>
        <p:nvSpPr>
          <p:cNvPr id="158" name="Google Shape;158;p22"/>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59" name="Google Shape;159;p22"/>
          <p:cNvSpPr/>
          <p:nvPr/>
        </p:nvSpPr>
        <p:spPr>
          <a:xfrm>
            <a:off x="0" y="-1"/>
            <a:ext cx="9144000" cy="6858001"/>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60" name="Google Shape;160;p22"/>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A picture containing text, clipart&#10;&#10;Description automatically generated" id="161" name="Google Shape;161;p22"/>
          <p:cNvPicPr preferRelativeResize="0"/>
          <p:nvPr/>
        </p:nvPicPr>
        <p:blipFill rotWithShape="1">
          <a:blip r:embed="rId3">
            <a:alphaModFix/>
          </a:blip>
          <a:srcRect b="0" l="0" r="0" t="0"/>
          <a:stretch/>
        </p:blipFill>
        <p:spPr>
          <a:xfrm>
            <a:off x="1178351" y="881627"/>
            <a:ext cx="3981450" cy="15811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162" name="Shape 162"/>
        <p:cNvGrpSpPr/>
        <p:nvPr/>
      </p:nvGrpSpPr>
      <p:grpSpPr>
        <a:xfrm>
          <a:off x="0" y="0"/>
          <a:ext cx="0" cy="0"/>
          <a:chOff x="0" y="0"/>
          <a:chExt cx="0" cy="0"/>
        </a:xfrm>
      </p:grpSpPr>
      <p:sp>
        <p:nvSpPr>
          <p:cNvPr id="163" name="Google Shape;163;p2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164" name="Google Shape;164;p23"/>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Black"/>
              <a:buNone/>
            </a:pPr>
            <a:r>
              <a:rPr lang="en-US" sz="2400" u="none" cap="none">
                <a:solidFill>
                  <a:schemeClr val="lt1"/>
                </a:solidFill>
                <a:latin typeface="Arial Black"/>
                <a:ea typeface="Arial Black"/>
                <a:cs typeface="Arial Black"/>
                <a:sym typeface="Arial Black"/>
              </a:rPr>
              <a:t>CLICK TO EDIT MASTER TITLE STYLE</a:t>
            </a:r>
            <a:endParaRPr/>
          </a:p>
        </p:txBody>
      </p:sp>
      <p:cxnSp>
        <p:nvCxnSpPr>
          <p:cNvPr id="165" name="Google Shape;165;p23"/>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166" name="Google Shape;166;p23"/>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67" name="Google Shape;167;p23"/>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68" name="Google Shape;168;p23"/>
          <p:cNvSpPr txBox="1"/>
          <p:nvPr>
            <p:ph type="title"/>
          </p:nvPr>
        </p:nvSpPr>
        <p:spPr>
          <a:xfrm>
            <a:off x="1162246" y="4774006"/>
            <a:ext cx="401260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Black"/>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3"/>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Black"/>
              <a:buNone/>
            </a:pPr>
            <a:r>
              <a:rPr lang="en-US" sz="2400" u="none" cap="none">
                <a:solidFill>
                  <a:schemeClr val="lt1"/>
                </a:solidFill>
                <a:latin typeface="Arial Black"/>
                <a:ea typeface="Arial Black"/>
                <a:cs typeface="Arial Black"/>
                <a:sym typeface="Arial Black"/>
              </a:rPr>
              <a:t>CLICK TO EDIT MASTER TITLE STYLE</a:t>
            </a:r>
            <a:endParaRPr/>
          </a:p>
        </p:txBody>
      </p:sp>
      <p:cxnSp>
        <p:nvCxnSpPr>
          <p:cNvPr id="170" name="Google Shape;170;p23"/>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171" name="Google Shape;171;p23"/>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72" name="Google Shape;172;p23"/>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3" name="Shape 173"/>
        <p:cNvGrpSpPr/>
        <p:nvPr/>
      </p:nvGrpSpPr>
      <p:grpSpPr>
        <a:xfrm>
          <a:off x="0" y="0"/>
          <a:ext cx="0" cy="0"/>
          <a:chOff x="0" y="0"/>
          <a:chExt cx="0" cy="0"/>
        </a:xfrm>
      </p:grpSpPr>
      <p:sp>
        <p:nvSpPr>
          <p:cNvPr id="174" name="Google Shape;174;p24"/>
          <p:cNvSpPr/>
          <p:nvPr/>
        </p:nvSpPr>
        <p:spPr>
          <a:xfrm>
            <a:off x="0" y="0"/>
            <a:ext cx="9144000" cy="5961530"/>
          </a:xfrm>
          <a:prstGeom prst="rect">
            <a:avLst/>
          </a:prstGeom>
          <a:solidFill>
            <a:srgbClr val="6BC7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24"/>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4"/>
          <p:cNvSpPr txBox="1"/>
          <p:nvPr>
            <p:ph idx="1" type="body"/>
          </p:nvPr>
        </p:nvSpPr>
        <p:spPr>
          <a:xfrm>
            <a:off x="628650" y="1655180"/>
            <a:ext cx="7886700" cy="413085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7" name="Google Shape;177;p24"/>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BC7B8"/>
                </a:solidFill>
                <a:latin typeface="Arial"/>
                <a:ea typeface="Arial"/>
                <a:cs typeface="Arial"/>
                <a:sym typeface="Arial"/>
              </a:defRPr>
            </a:lvl1pPr>
            <a:lvl2pPr indent="0" lvl="1" marL="0" algn="r">
              <a:spcBef>
                <a:spcPts val="0"/>
              </a:spcBef>
              <a:buNone/>
              <a:defRPr sz="900">
                <a:solidFill>
                  <a:srgbClr val="6BC7B8"/>
                </a:solidFill>
                <a:latin typeface="Arial"/>
                <a:ea typeface="Arial"/>
                <a:cs typeface="Arial"/>
                <a:sym typeface="Arial"/>
              </a:defRPr>
            </a:lvl2pPr>
            <a:lvl3pPr indent="0" lvl="2" marL="0" algn="r">
              <a:spcBef>
                <a:spcPts val="0"/>
              </a:spcBef>
              <a:buNone/>
              <a:defRPr sz="900">
                <a:solidFill>
                  <a:srgbClr val="6BC7B8"/>
                </a:solidFill>
                <a:latin typeface="Arial"/>
                <a:ea typeface="Arial"/>
                <a:cs typeface="Arial"/>
                <a:sym typeface="Arial"/>
              </a:defRPr>
            </a:lvl3pPr>
            <a:lvl4pPr indent="0" lvl="3" marL="0" algn="r">
              <a:spcBef>
                <a:spcPts val="0"/>
              </a:spcBef>
              <a:buNone/>
              <a:defRPr sz="900">
                <a:solidFill>
                  <a:srgbClr val="6BC7B8"/>
                </a:solidFill>
                <a:latin typeface="Arial"/>
                <a:ea typeface="Arial"/>
                <a:cs typeface="Arial"/>
                <a:sym typeface="Arial"/>
              </a:defRPr>
            </a:lvl4pPr>
            <a:lvl5pPr indent="0" lvl="4" marL="0" algn="r">
              <a:spcBef>
                <a:spcPts val="0"/>
              </a:spcBef>
              <a:buNone/>
              <a:defRPr sz="900">
                <a:solidFill>
                  <a:srgbClr val="6BC7B8"/>
                </a:solidFill>
                <a:latin typeface="Arial"/>
                <a:ea typeface="Arial"/>
                <a:cs typeface="Arial"/>
                <a:sym typeface="Arial"/>
              </a:defRPr>
            </a:lvl5pPr>
            <a:lvl6pPr indent="0" lvl="5" marL="0" algn="r">
              <a:spcBef>
                <a:spcPts val="0"/>
              </a:spcBef>
              <a:buNone/>
              <a:defRPr sz="900">
                <a:solidFill>
                  <a:srgbClr val="6BC7B8"/>
                </a:solidFill>
                <a:latin typeface="Arial"/>
                <a:ea typeface="Arial"/>
                <a:cs typeface="Arial"/>
                <a:sym typeface="Arial"/>
              </a:defRPr>
            </a:lvl6pPr>
            <a:lvl7pPr indent="0" lvl="6" marL="0" algn="r">
              <a:spcBef>
                <a:spcPts val="0"/>
              </a:spcBef>
              <a:buNone/>
              <a:defRPr sz="900">
                <a:solidFill>
                  <a:srgbClr val="6BC7B8"/>
                </a:solidFill>
                <a:latin typeface="Arial"/>
                <a:ea typeface="Arial"/>
                <a:cs typeface="Arial"/>
                <a:sym typeface="Arial"/>
              </a:defRPr>
            </a:lvl7pPr>
            <a:lvl8pPr indent="0" lvl="7" marL="0" algn="r">
              <a:spcBef>
                <a:spcPts val="0"/>
              </a:spcBef>
              <a:buNone/>
              <a:defRPr sz="900">
                <a:solidFill>
                  <a:srgbClr val="6BC7B8"/>
                </a:solidFill>
                <a:latin typeface="Arial"/>
                <a:ea typeface="Arial"/>
                <a:cs typeface="Arial"/>
                <a:sym typeface="Arial"/>
              </a:defRPr>
            </a:lvl8pPr>
            <a:lvl9pPr indent="0" lvl="8" mar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cxnSp>
        <p:nvCxnSpPr>
          <p:cNvPr id="179" name="Google Shape;179;p24"/>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0" name="Shape 180"/>
        <p:cNvGrpSpPr/>
        <p:nvPr/>
      </p:nvGrpSpPr>
      <p:grpSpPr>
        <a:xfrm>
          <a:off x="0" y="0"/>
          <a:ext cx="0" cy="0"/>
          <a:chOff x="0" y="0"/>
          <a:chExt cx="0" cy="0"/>
        </a:xfrm>
      </p:grpSpPr>
      <p:sp>
        <p:nvSpPr>
          <p:cNvPr id="181" name="Google Shape;181;p25"/>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2" name="Google Shape;182;p25"/>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3" name="Google Shape;183;p25"/>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BC7B8"/>
                </a:solidFill>
                <a:latin typeface="Arial"/>
                <a:ea typeface="Arial"/>
                <a:cs typeface="Arial"/>
                <a:sym typeface="Arial"/>
              </a:defRPr>
            </a:lvl1pPr>
            <a:lvl2pPr indent="0" lvl="1" marL="0" algn="r">
              <a:spcBef>
                <a:spcPts val="0"/>
              </a:spcBef>
              <a:buNone/>
              <a:defRPr sz="900">
                <a:solidFill>
                  <a:srgbClr val="6BC7B8"/>
                </a:solidFill>
                <a:latin typeface="Arial"/>
                <a:ea typeface="Arial"/>
                <a:cs typeface="Arial"/>
                <a:sym typeface="Arial"/>
              </a:defRPr>
            </a:lvl2pPr>
            <a:lvl3pPr indent="0" lvl="2" marL="0" algn="r">
              <a:spcBef>
                <a:spcPts val="0"/>
              </a:spcBef>
              <a:buNone/>
              <a:defRPr sz="900">
                <a:solidFill>
                  <a:srgbClr val="6BC7B8"/>
                </a:solidFill>
                <a:latin typeface="Arial"/>
                <a:ea typeface="Arial"/>
                <a:cs typeface="Arial"/>
                <a:sym typeface="Arial"/>
              </a:defRPr>
            </a:lvl3pPr>
            <a:lvl4pPr indent="0" lvl="3" marL="0" algn="r">
              <a:spcBef>
                <a:spcPts val="0"/>
              </a:spcBef>
              <a:buNone/>
              <a:defRPr sz="900">
                <a:solidFill>
                  <a:srgbClr val="6BC7B8"/>
                </a:solidFill>
                <a:latin typeface="Arial"/>
                <a:ea typeface="Arial"/>
                <a:cs typeface="Arial"/>
                <a:sym typeface="Arial"/>
              </a:defRPr>
            </a:lvl4pPr>
            <a:lvl5pPr indent="0" lvl="4" marL="0" algn="r">
              <a:spcBef>
                <a:spcPts val="0"/>
              </a:spcBef>
              <a:buNone/>
              <a:defRPr sz="900">
                <a:solidFill>
                  <a:srgbClr val="6BC7B8"/>
                </a:solidFill>
                <a:latin typeface="Arial"/>
                <a:ea typeface="Arial"/>
                <a:cs typeface="Arial"/>
                <a:sym typeface="Arial"/>
              </a:defRPr>
            </a:lvl5pPr>
            <a:lvl6pPr indent="0" lvl="5" marL="0" algn="r">
              <a:spcBef>
                <a:spcPts val="0"/>
              </a:spcBef>
              <a:buNone/>
              <a:defRPr sz="900">
                <a:solidFill>
                  <a:srgbClr val="6BC7B8"/>
                </a:solidFill>
                <a:latin typeface="Arial"/>
                <a:ea typeface="Arial"/>
                <a:cs typeface="Arial"/>
                <a:sym typeface="Arial"/>
              </a:defRPr>
            </a:lvl6pPr>
            <a:lvl7pPr indent="0" lvl="6" marL="0" algn="r">
              <a:spcBef>
                <a:spcPts val="0"/>
              </a:spcBef>
              <a:buNone/>
              <a:defRPr sz="900">
                <a:solidFill>
                  <a:srgbClr val="6BC7B8"/>
                </a:solidFill>
                <a:latin typeface="Arial"/>
                <a:ea typeface="Arial"/>
                <a:cs typeface="Arial"/>
                <a:sym typeface="Arial"/>
              </a:defRPr>
            </a:lvl7pPr>
            <a:lvl8pPr indent="0" lvl="7" marL="0" algn="r">
              <a:spcBef>
                <a:spcPts val="0"/>
              </a:spcBef>
              <a:buNone/>
              <a:defRPr sz="900">
                <a:solidFill>
                  <a:srgbClr val="6BC7B8"/>
                </a:solidFill>
                <a:latin typeface="Arial"/>
                <a:ea typeface="Arial"/>
                <a:cs typeface="Arial"/>
                <a:sym typeface="Arial"/>
              </a:defRPr>
            </a:lvl8pPr>
            <a:lvl9pPr indent="0" lvl="8" mar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sp>
        <p:nvSpPr>
          <p:cNvPr id="185" name="Google Shape;185;p25"/>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26"/>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BC7B8"/>
                </a:solidFill>
                <a:latin typeface="Arial"/>
                <a:ea typeface="Arial"/>
                <a:cs typeface="Arial"/>
                <a:sym typeface="Arial"/>
              </a:defRPr>
            </a:lvl1pPr>
            <a:lvl2pPr indent="0" lvl="1" marL="0" algn="r">
              <a:spcBef>
                <a:spcPts val="0"/>
              </a:spcBef>
              <a:buNone/>
              <a:defRPr sz="900">
                <a:solidFill>
                  <a:srgbClr val="6BC7B8"/>
                </a:solidFill>
                <a:latin typeface="Arial"/>
                <a:ea typeface="Arial"/>
                <a:cs typeface="Arial"/>
                <a:sym typeface="Arial"/>
              </a:defRPr>
            </a:lvl2pPr>
            <a:lvl3pPr indent="0" lvl="2" marL="0" algn="r">
              <a:spcBef>
                <a:spcPts val="0"/>
              </a:spcBef>
              <a:buNone/>
              <a:defRPr sz="900">
                <a:solidFill>
                  <a:srgbClr val="6BC7B8"/>
                </a:solidFill>
                <a:latin typeface="Arial"/>
                <a:ea typeface="Arial"/>
                <a:cs typeface="Arial"/>
                <a:sym typeface="Arial"/>
              </a:defRPr>
            </a:lvl3pPr>
            <a:lvl4pPr indent="0" lvl="3" marL="0" algn="r">
              <a:spcBef>
                <a:spcPts val="0"/>
              </a:spcBef>
              <a:buNone/>
              <a:defRPr sz="900">
                <a:solidFill>
                  <a:srgbClr val="6BC7B8"/>
                </a:solidFill>
                <a:latin typeface="Arial"/>
                <a:ea typeface="Arial"/>
                <a:cs typeface="Arial"/>
                <a:sym typeface="Arial"/>
              </a:defRPr>
            </a:lvl4pPr>
            <a:lvl5pPr indent="0" lvl="4" marL="0" algn="r">
              <a:spcBef>
                <a:spcPts val="0"/>
              </a:spcBef>
              <a:buNone/>
              <a:defRPr sz="900">
                <a:solidFill>
                  <a:srgbClr val="6BC7B8"/>
                </a:solidFill>
                <a:latin typeface="Arial"/>
                <a:ea typeface="Arial"/>
                <a:cs typeface="Arial"/>
                <a:sym typeface="Arial"/>
              </a:defRPr>
            </a:lvl5pPr>
            <a:lvl6pPr indent="0" lvl="5" marL="0" algn="r">
              <a:spcBef>
                <a:spcPts val="0"/>
              </a:spcBef>
              <a:buNone/>
              <a:defRPr sz="900">
                <a:solidFill>
                  <a:srgbClr val="6BC7B8"/>
                </a:solidFill>
                <a:latin typeface="Arial"/>
                <a:ea typeface="Arial"/>
                <a:cs typeface="Arial"/>
                <a:sym typeface="Arial"/>
              </a:defRPr>
            </a:lvl6pPr>
            <a:lvl7pPr indent="0" lvl="6" marL="0" algn="r">
              <a:spcBef>
                <a:spcPts val="0"/>
              </a:spcBef>
              <a:buNone/>
              <a:defRPr sz="900">
                <a:solidFill>
                  <a:srgbClr val="6BC7B8"/>
                </a:solidFill>
                <a:latin typeface="Arial"/>
                <a:ea typeface="Arial"/>
                <a:cs typeface="Arial"/>
                <a:sym typeface="Arial"/>
              </a:defRPr>
            </a:lvl7pPr>
            <a:lvl8pPr indent="0" lvl="7" marL="0" algn="r">
              <a:spcBef>
                <a:spcPts val="0"/>
              </a:spcBef>
              <a:buNone/>
              <a:defRPr sz="900">
                <a:solidFill>
                  <a:srgbClr val="6BC7B8"/>
                </a:solidFill>
                <a:latin typeface="Arial"/>
                <a:ea typeface="Arial"/>
                <a:cs typeface="Arial"/>
                <a:sym typeface="Arial"/>
              </a:defRPr>
            </a:lvl8pPr>
            <a:lvl9pPr indent="0" lvl="8" mar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sp>
        <p:nvSpPr>
          <p:cNvPr id="189" name="Google Shape;189;p26"/>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90" name="Google Shape;190;p26"/>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1" name="Shape 191"/>
        <p:cNvGrpSpPr/>
        <p:nvPr/>
      </p:nvGrpSpPr>
      <p:grpSpPr>
        <a:xfrm>
          <a:off x="0" y="0"/>
          <a:ext cx="0" cy="0"/>
          <a:chOff x="0" y="0"/>
          <a:chExt cx="0" cy="0"/>
        </a:xfrm>
      </p:grpSpPr>
      <p:sp>
        <p:nvSpPr>
          <p:cNvPr id="192" name="Google Shape;192;p27"/>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BC7B8"/>
                </a:solidFill>
                <a:latin typeface="Arial"/>
                <a:ea typeface="Arial"/>
                <a:cs typeface="Arial"/>
                <a:sym typeface="Arial"/>
              </a:defRPr>
            </a:lvl1pPr>
            <a:lvl2pPr indent="0" lvl="1" marL="0" algn="r">
              <a:spcBef>
                <a:spcPts val="0"/>
              </a:spcBef>
              <a:buNone/>
              <a:defRPr sz="900">
                <a:solidFill>
                  <a:srgbClr val="6BC7B8"/>
                </a:solidFill>
                <a:latin typeface="Arial"/>
                <a:ea typeface="Arial"/>
                <a:cs typeface="Arial"/>
                <a:sym typeface="Arial"/>
              </a:defRPr>
            </a:lvl2pPr>
            <a:lvl3pPr indent="0" lvl="2" marL="0" algn="r">
              <a:spcBef>
                <a:spcPts val="0"/>
              </a:spcBef>
              <a:buNone/>
              <a:defRPr sz="900">
                <a:solidFill>
                  <a:srgbClr val="6BC7B8"/>
                </a:solidFill>
                <a:latin typeface="Arial"/>
                <a:ea typeface="Arial"/>
                <a:cs typeface="Arial"/>
                <a:sym typeface="Arial"/>
              </a:defRPr>
            </a:lvl3pPr>
            <a:lvl4pPr indent="0" lvl="3" marL="0" algn="r">
              <a:spcBef>
                <a:spcPts val="0"/>
              </a:spcBef>
              <a:buNone/>
              <a:defRPr sz="900">
                <a:solidFill>
                  <a:srgbClr val="6BC7B8"/>
                </a:solidFill>
                <a:latin typeface="Arial"/>
                <a:ea typeface="Arial"/>
                <a:cs typeface="Arial"/>
                <a:sym typeface="Arial"/>
              </a:defRPr>
            </a:lvl4pPr>
            <a:lvl5pPr indent="0" lvl="4" marL="0" algn="r">
              <a:spcBef>
                <a:spcPts val="0"/>
              </a:spcBef>
              <a:buNone/>
              <a:defRPr sz="900">
                <a:solidFill>
                  <a:srgbClr val="6BC7B8"/>
                </a:solidFill>
                <a:latin typeface="Arial"/>
                <a:ea typeface="Arial"/>
                <a:cs typeface="Arial"/>
                <a:sym typeface="Arial"/>
              </a:defRPr>
            </a:lvl5pPr>
            <a:lvl6pPr indent="0" lvl="5" marL="0" algn="r">
              <a:spcBef>
                <a:spcPts val="0"/>
              </a:spcBef>
              <a:buNone/>
              <a:defRPr sz="900">
                <a:solidFill>
                  <a:srgbClr val="6BC7B8"/>
                </a:solidFill>
                <a:latin typeface="Arial"/>
                <a:ea typeface="Arial"/>
                <a:cs typeface="Arial"/>
                <a:sym typeface="Arial"/>
              </a:defRPr>
            </a:lvl6pPr>
            <a:lvl7pPr indent="0" lvl="6" marL="0" algn="r">
              <a:spcBef>
                <a:spcPts val="0"/>
              </a:spcBef>
              <a:buNone/>
              <a:defRPr sz="900">
                <a:solidFill>
                  <a:srgbClr val="6BC7B8"/>
                </a:solidFill>
                <a:latin typeface="Arial"/>
                <a:ea typeface="Arial"/>
                <a:cs typeface="Arial"/>
                <a:sym typeface="Arial"/>
              </a:defRPr>
            </a:lvl7pPr>
            <a:lvl8pPr indent="0" lvl="7" marL="0" algn="r">
              <a:spcBef>
                <a:spcPts val="0"/>
              </a:spcBef>
              <a:buNone/>
              <a:defRPr sz="900">
                <a:solidFill>
                  <a:srgbClr val="6BC7B8"/>
                </a:solidFill>
                <a:latin typeface="Arial"/>
                <a:ea typeface="Arial"/>
                <a:cs typeface="Arial"/>
                <a:sym typeface="Arial"/>
              </a:defRPr>
            </a:lvl8pPr>
            <a:lvl9pPr indent="0" lvl="8" mar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cxnSp>
        <p:nvCxnSpPr>
          <p:cNvPr id="194" name="Google Shape;194;p27"/>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Title">
  <p:cSld name="1_Section Title">
    <p:spTree>
      <p:nvGrpSpPr>
        <p:cNvPr id="195" name="Shape 195"/>
        <p:cNvGrpSpPr/>
        <p:nvPr/>
      </p:nvGrpSpPr>
      <p:grpSpPr>
        <a:xfrm>
          <a:off x="0" y="0"/>
          <a:ext cx="0" cy="0"/>
          <a:chOff x="0" y="0"/>
          <a:chExt cx="0" cy="0"/>
        </a:xfrm>
      </p:grpSpPr>
      <p:sp>
        <p:nvSpPr>
          <p:cNvPr id="196" name="Google Shape;196;p2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197" name="Google Shape;197;p28"/>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Black"/>
              <a:buNone/>
            </a:pPr>
            <a:r>
              <a:rPr lang="en-US" sz="2400" u="none" cap="none">
                <a:solidFill>
                  <a:schemeClr val="lt1"/>
                </a:solidFill>
                <a:latin typeface="Arial Black"/>
                <a:ea typeface="Arial Black"/>
                <a:cs typeface="Arial Black"/>
                <a:sym typeface="Arial Black"/>
              </a:rPr>
              <a:t>CLICK TO EDIT MASTER TITLE STYLE</a:t>
            </a:r>
            <a:endParaRPr/>
          </a:p>
        </p:txBody>
      </p:sp>
      <p:cxnSp>
        <p:nvCxnSpPr>
          <p:cNvPr id="198" name="Google Shape;198;p28"/>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199" name="Google Shape;199;p28"/>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00" name="Google Shape;200;p28"/>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01" name="Google Shape;201;p28"/>
          <p:cNvSpPr txBox="1"/>
          <p:nvPr>
            <p:ph type="title"/>
          </p:nvPr>
        </p:nvSpPr>
        <p:spPr>
          <a:xfrm>
            <a:off x="1162246" y="4774006"/>
            <a:ext cx="401260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Black"/>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02" name="Shape 202"/>
        <p:cNvGrpSpPr/>
        <p:nvPr/>
      </p:nvGrpSpPr>
      <p:grpSpPr>
        <a:xfrm>
          <a:off x="0" y="0"/>
          <a:ext cx="0" cy="0"/>
          <a:chOff x="0" y="0"/>
          <a:chExt cx="0" cy="0"/>
        </a:xfrm>
      </p:grpSpPr>
      <p:sp>
        <p:nvSpPr>
          <p:cNvPr id="203" name="Google Shape;203;p29"/>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4" name="Google Shape;204;p29"/>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5" name="Google Shape;205;p29"/>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BC7B8"/>
                </a:solidFill>
                <a:latin typeface="Arial"/>
                <a:ea typeface="Arial"/>
                <a:cs typeface="Arial"/>
                <a:sym typeface="Arial"/>
              </a:defRPr>
            </a:lvl1pPr>
            <a:lvl2pPr indent="0" lvl="1" marL="0" algn="r">
              <a:spcBef>
                <a:spcPts val="0"/>
              </a:spcBef>
              <a:buNone/>
              <a:defRPr sz="900">
                <a:solidFill>
                  <a:srgbClr val="6BC7B8"/>
                </a:solidFill>
                <a:latin typeface="Arial"/>
                <a:ea typeface="Arial"/>
                <a:cs typeface="Arial"/>
                <a:sym typeface="Arial"/>
              </a:defRPr>
            </a:lvl2pPr>
            <a:lvl3pPr indent="0" lvl="2" marL="0" algn="r">
              <a:spcBef>
                <a:spcPts val="0"/>
              </a:spcBef>
              <a:buNone/>
              <a:defRPr sz="900">
                <a:solidFill>
                  <a:srgbClr val="6BC7B8"/>
                </a:solidFill>
                <a:latin typeface="Arial"/>
                <a:ea typeface="Arial"/>
                <a:cs typeface="Arial"/>
                <a:sym typeface="Arial"/>
              </a:defRPr>
            </a:lvl3pPr>
            <a:lvl4pPr indent="0" lvl="3" marL="0" algn="r">
              <a:spcBef>
                <a:spcPts val="0"/>
              </a:spcBef>
              <a:buNone/>
              <a:defRPr sz="900">
                <a:solidFill>
                  <a:srgbClr val="6BC7B8"/>
                </a:solidFill>
                <a:latin typeface="Arial"/>
                <a:ea typeface="Arial"/>
                <a:cs typeface="Arial"/>
                <a:sym typeface="Arial"/>
              </a:defRPr>
            </a:lvl4pPr>
            <a:lvl5pPr indent="0" lvl="4" marL="0" algn="r">
              <a:spcBef>
                <a:spcPts val="0"/>
              </a:spcBef>
              <a:buNone/>
              <a:defRPr sz="900">
                <a:solidFill>
                  <a:srgbClr val="6BC7B8"/>
                </a:solidFill>
                <a:latin typeface="Arial"/>
                <a:ea typeface="Arial"/>
                <a:cs typeface="Arial"/>
                <a:sym typeface="Arial"/>
              </a:defRPr>
            </a:lvl5pPr>
            <a:lvl6pPr indent="0" lvl="5" marL="0" algn="r">
              <a:spcBef>
                <a:spcPts val="0"/>
              </a:spcBef>
              <a:buNone/>
              <a:defRPr sz="900">
                <a:solidFill>
                  <a:srgbClr val="6BC7B8"/>
                </a:solidFill>
                <a:latin typeface="Arial"/>
                <a:ea typeface="Arial"/>
                <a:cs typeface="Arial"/>
                <a:sym typeface="Arial"/>
              </a:defRPr>
            </a:lvl6pPr>
            <a:lvl7pPr indent="0" lvl="6" marL="0" algn="r">
              <a:spcBef>
                <a:spcPts val="0"/>
              </a:spcBef>
              <a:buNone/>
              <a:defRPr sz="900">
                <a:solidFill>
                  <a:srgbClr val="6BC7B8"/>
                </a:solidFill>
                <a:latin typeface="Arial"/>
                <a:ea typeface="Arial"/>
                <a:cs typeface="Arial"/>
                <a:sym typeface="Arial"/>
              </a:defRPr>
            </a:lvl7pPr>
            <a:lvl8pPr indent="0" lvl="7" marL="0" algn="r">
              <a:spcBef>
                <a:spcPts val="0"/>
              </a:spcBef>
              <a:buNone/>
              <a:defRPr sz="900">
                <a:solidFill>
                  <a:srgbClr val="6BC7B8"/>
                </a:solidFill>
                <a:latin typeface="Arial"/>
                <a:ea typeface="Arial"/>
                <a:cs typeface="Arial"/>
                <a:sym typeface="Arial"/>
              </a:defRPr>
            </a:lvl8pPr>
            <a:lvl9pPr indent="0" lvl="8" mar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sp>
        <p:nvSpPr>
          <p:cNvPr id="207" name="Google Shape;207;p29"/>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8" name="Shape 218"/>
        <p:cNvGrpSpPr/>
        <p:nvPr/>
      </p:nvGrpSpPr>
      <p:grpSpPr>
        <a:xfrm>
          <a:off x="0" y="0"/>
          <a:ext cx="0" cy="0"/>
          <a:chOff x="0" y="0"/>
          <a:chExt cx="0" cy="0"/>
        </a:xfrm>
      </p:grpSpPr>
      <p:sp>
        <p:nvSpPr>
          <p:cNvPr id="219" name="Google Shape;219;p31"/>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1"/>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222" name="Google Shape;222;p31"/>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23" name="Google Shape;223;p31"/>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4" name="Shape 224"/>
        <p:cNvGrpSpPr/>
        <p:nvPr/>
      </p:nvGrpSpPr>
      <p:grpSpPr>
        <a:xfrm>
          <a:off x="0" y="0"/>
          <a:ext cx="0" cy="0"/>
          <a:chOff x="0" y="0"/>
          <a:chExt cx="0" cy="0"/>
        </a:xfrm>
      </p:grpSpPr>
      <p:sp>
        <p:nvSpPr>
          <p:cNvPr id="225" name="Google Shape;225;p32"/>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26" name="Google Shape;226;p32"/>
          <p:cNvSpPr txBox="1"/>
          <p:nvPr>
            <p:ph type="ctrTitle"/>
          </p:nvPr>
        </p:nvSpPr>
        <p:spPr>
          <a:xfrm>
            <a:off x="1143005" y="2590804"/>
            <a:ext cx="6857999" cy="14247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32"/>
          <p:cNvSpPr txBox="1"/>
          <p:nvPr>
            <p:ph idx="1" type="subTitle"/>
          </p:nvPr>
        </p:nvSpPr>
        <p:spPr>
          <a:xfrm>
            <a:off x="1143000" y="4389126"/>
            <a:ext cx="6858000" cy="1549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1"/>
              </a:spcBef>
              <a:spcAft>
                <a:spcPts val="0"/>
              </a:spcAft>
              <a:buSzPts val="1800"/>
              <a:buNone/>
              <a:defRPr sz="1800">
                <a:solidFill>
                  <a:schemeClr val="lt1"/>
                </a:solidFill>
                <a:latin typeface="Arial"/>
                <a:ea typeface="Arial"/>
                <a:cs typeface="Arial"/>
                <a:sym typeface="Aria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1"/>
              <a:buNone/>
              <a:defRPr sz="1351"/>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descr="A picture containing drawing, clock&#10;&#10;Description automatically generated" id="228" name="Google Shape;228;p32"/>
          <p:cNvPicPr preferRelativeResize="0"/>
          <p:nvPr/>
        </p:nvPicPr>
        <p:blipFill rotWithShape="1">
          <a:blip r:embed="rId2">
            <a:alphaModFix/>
          </a:blip>
          <a:srcRect b="0" l="0" r="0" t="0"/>
          <a:stretch/>
        </p:blipFill>
        <p:spPr>
          <a:xfrm>
            <a:off x="1223687" y="919781"/>
            <a:ext cx="3890780" cy="1307595"/>
          </a:xfrm>
          <a:prstGeom prst="rect">
            <a:avLst/>
          </a:prstGeom>
          <a:noFill/>
          <a:ln>
            <a:noFill/>
          </a:ln>
        </p:spPr>
      </p:pic>
      <p:sp>
        <p:nvSpPr>
          <p:cNvPr id="229" name="Google Shape;229;p32"/>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30" name="Google Shape;230;p32"/>
          <p:cNvSpPr/>
          <p:nvPr/>
        </p:nvSpPr>
        <p:spPr>
          <a:xfrm>
            <a:off x="0" y="-1"/>
            <a:ext cx="9144000" cy="6858001"/>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31" name="Google Shape;231;p32"/>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pic>
        <p:nvPicPr>
          <p:cNvPr descr="A picture containing text, clipart&#10;&#10;Description automatically generated" id="232" name="Google Shape;232;p32"/>
          <p:cNvPicPr preferRelativeResize="0"/>
          <p:nvPr/>
        </p:nvPicPr>
        <p:blipFill rotWithShape="1">
          <a:blip r:embed="rId3">
            <a:alphaModFix/>
          </a:blip>
          <a:srcRect b="0" l="0" r="0" t="0"/>
          <a:stretch/>
        </p:blipFill>
        <p:spPr>
          <a:xfrm>
            <a:off x="1178353" y="881633"/>
            <a:ext cx="3981451" cy="15811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4"/>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cxnSp>
        <p:nvCxnSpPr>
          <p:cNvPr id="39" name="Google Shape;39;p4"/>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3" name="Shape 233"/>
        <p:cNvGrpSpPr/>
        <p:nvPr/>
      </p:nvGrpSpPr>
      <p:grpSpPr>
        <a:xfrm>
          <a:off x="0" y="0"/>
          <a:ext cx="0" cy="0"/>
          <a:chOff x="0" y="0"/>
          <a:chExt cx="0" cy="0"/>
        </a:xfrm>
      </p:grpSpPr>
      <p:sp>
        <p:nvSpPr>
          <p:cNvPr id="234" name="Google Shape;234;p33"/>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33"/>
          <p:cNvSpPr txBox="1"/>
          <p:nvPr>
            <p:ph idx="1" type="body"/>
          </p:nvPr>
        </p:nvSpPr>
        <p:spPr>
          <a:xfrm>
            <a:off x="628651" y="1655180"/>
            <a:ext cx="7886700" cy="4130851"/>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1"/>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6" name="Google Shape;236;p33"/>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3"/>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cxnSp>
        <p:nvCxnSpPr>
          <p:cNvPr id="239" name="Google Shape;239;p33"/>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40" name="Shape 240"/>
        <p:cNvGrpSpPr/>
        <p:nvPr/>
      </p:nvGrpSpPr>
      <p:grpSpPr>
        <a:xfrm>
          <a:off x="0" y="0"/>
          <a:ext cx="0" cy="0"/>
          <a:chOff x="0" y="0"/>
          <a:chExt cx="0" cy="0"/>
        </a:xfrm>
      </p:grpSpPr>
      <p:sp>
        <p:nvSpPr>
          <p:cNvPr id="241" name="Google Shape;241;p3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242" name="Google Shape;242;p34"/>
          <p:cNvSpPr txBox="1"/>
          <p:nvPr/>
        </p:nvSpPr>
        <p:spPr>
          <a:xfrm>
            <a:off x="1143001" y="3119724"/>
            <a:ext cx="4012603"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a:buNone/>
            </a:pPr>
            <a:r>
              <a:rPr lang="en-US" sz="2400" u="none" cap="none">
                <a:solidFill>
                  <a:schemeClr val="lt1"/>
                </a:solidFill>
                <a:latin typeface="Arial"/>
                <a:ea typeface="Arial"/>
                <a:cs typeface="Arial"/>
                <a:sym typeface="Arial"/>
              </a:rPr>
              <a:t>CLICK TO EDIT MASTER TITLE STYLE</a:t>
            </a:r>
            <a:endParaRPr/>
          </a:p>
        </p:txBody>
      </p:sp>
      <p:cxnSp>
        <p:nvCxnSpPr>
          <p:cNvPr id="243" name="Google Shape;243;p34"/>
          <p:cNvCxnSpPr/>
          <p:nvPr/>
        </p:nvCxnSpPr>
        <p:spPr>
          <a:xfrm>
            <a:off x="1234441" y="4195484"/>
            <a:ext cx="3921163" cy="0"/>
          </a:xfrm>
          <a:prstGeom prst="straightConnector1">
            <a:avLst/>
          </a:prstGeom>
          <a:noFill/>
          <a:ln cap="flat" cmpd="sng" w="38100">
            <a:solidFill>
              <a:srgbClr val="F0512A"/>
            </a:solidFill>
            <a:prstDash val="solid"/>
            <a:miter lim="800000"/>
            <a:headEnd len="sm" w="sm" type="none"/>
            <a:tailEnd len="sm" w="sm" type="none"/>
          </a:ln>
        </p:spPr>
      </p:cxnSp>
      <p:sp>
        <p:nvSpPr>
          <p:cNvPr id="244" name="Google Shape;244;p34"/>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45" name="Google Shape;245;p34"/>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46" name="Google Shape;246;p34"/>
          <p:cNvSpPr txBox="1"/>
          <p:nvPr>
            <p:ph type="title"/>
          </p:nvPr>
        </p:nvSpPr>
        <p:spPr>
          <a:xfrm>
            <a:off x="1162245" y="4774007"/>
            <a:ext cx="401260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34"/>
          <p:cNvSpPr txBox="1"/>
          <p:nvPr/>
        </p:nvSpPr>
        <p:spPr>
          <a:xfrm>
            <a:off x="1143001" y="3119724"/>
            <a:ext cx="4012603"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a:buNone/>
            </a:pPr>
            <a:r>
              <a:rPr lang="en-US" sz="2400" u="none" cap="none">
                <a:solidFill>
                  <a:schemeClr val="lt1"/>
                </a:solidFill>
                <a:latin typeface="Arial"/>
                <a:ea typeface="Arial"/>
                <a:cs typeface="Arial"/>
                <a:sym typeface="Arial"/>
              </a:rPr>
              <a:t>CLICK TO EDIT MASTER TITLE STYLE</a:t>
            </a:r>
            <a:endParaRPr/>
          </a:p>
        </p:txBody>
      </p:sp>
      <p:cxnSp>
        <p:nvCxnSpPr>
          <p:cNvPr id="248" name="Google Shape;248;p34"/>
          <p:cNvCxnSpPr/>
          <p:nvPr/>
        </p:nvCxnSpPr>
        <p:spPr>
          <a:xfrm>
            <a:off x="1234441" y="4195484"/>
            <a:ext cx="3921163" cy="0"/>
          </a:xfrm>
          <a:prstGeom prst="straightConnector1">
            <a:avLst/>
          </a:prstGeom>
          <a:noFill/>
          <a:ln cap="flat" cmpd="sng" w="38100">
            <a:solidFill>
              <a:srgbClr val="F0512A"/>
            </a:solidFill>
            <a:prstDash val="solid"/>
            <a:miter lim="800000"/>
            <a:headEnd len="sm" w="sm" type="none"/>
            <a:tailEnd len="sm" w="sm" type="none"/>
          </a:ln>
        </p:spPr>
      </p:cxnSp>
      <p:sp>
        <p:nvSpPr>
          <p:cNvPr id="249" name="Google Shape;249;p34"/>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50" name="Google Shape;250;p34"/>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1" name="Shape 251"/>
        <p:cNvGrpSpPr/>
        <p:nvPr/>
      </p:nvGrpSpPr>
      <p:grpSpPr>
        <a:xfrm>
          <a:off x="0" y="0"/>
          <a:ext cx="0" cy="0"/>
          <a:chOff x="0" y="0"/>
          <a:chExt cx="0" cy="0"/>
        </a:xfrm>
      </p:grpSpPr>
      <p:sp>
        <p:nvSpPr>
          <p:cNvPr id="252" name="Google Shape;252;p35"/>
          <p:cNvSpPr/>
          <p:nvPr/>
        </p:nvSpPr>
        <p:spPr>
          <a:xfrm>
            <a:off x="0" y="0"/>
            <a:ext cx="9144000" cy="5961531"/>
          </a:xfrm>
          <a:prstGeom prst="rect">
            <a:avLst/>
          </a:prstGeom>
          <a:solidFill>
            <a:srgbClr val="6BC7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3" name="Google Shape;253;p35"/>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35"/>
          <p:cNvSpPr txBox="1"/>
          <p:nvPr>
            <p:ph idx="1" type="body"/>
          </p:nvPr>
        </p:nvSpPr>
        <p:spPr>
          <a:xfrm>
            <a:off x="628651" y="1655180"/>
            <a:ext cx="7886700" cy="4130851"/>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1"/>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5" name="Google Shape;255;p35"/>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35"/>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cxnSp>
        <p:nvCxnSpPr>
          <p:cNvPr id="258" name="Google Shape;258;p35"/>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9" name="Shape 259"/>
        <p:cNvGrpSpPr/>
        <p:nvPr/>
      </p:nvGrpSpPr>
      <p:grpSpPr>
        <a:xfrm>
          <a:off x="0" y="0"/>
          <a:ext cx="0" cy="0"/>
          <a:chOff x="0" y="0"/>
          <a:chExt cx="0" cy="0"/>
        </a:xfrm>
      </p:grpSpPr>
      <p:sp>
        <p:nvSpPr>
          <p:cNvPr id="260" name="Google Shape;260;p36"/>
          <p:cNvSpPr txBox="1"/>
          <p:nvPr>
            <p:ph idx="1" type="body"/>
          </p:nvPr>
        </p:nvSpPr>
        <p:spPr>
          <a:xfrm>
            <a:off x="6286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1" name="Google Shape;261;p36"/>
          <p:cNvSpPr txBox="1"/>
          <p:nvPr>
            <p:ph idx="2" type="body"/>
          </p:nvPr>
        </p:nvSpPr>
        <p:spPr>
          <a:xfrm>
            <a:off x="46291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2" name="Google Shape;262;p36"/>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36"/>
          <p:cNvSpPr txBox="1"/>
          <p:nvPr>
            <p:ph idx="11" type="ftr"/>
          </p:nvPr>
        </p:nvSpPr>
        <p:spPr>
          <a:xfrm>
            <a:off x="3028951" y="625930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3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265" name="Google Shape;265;p36"/>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6" name="Shape 266"/>
        <p:cNvGrpSpPr/>
        <p:nvPr/>
      </p:nvGrpSpPr>
      <p:grpSpPr>
        <a:xfrm>
          <a:off x="0" y="0"/>
          <a:ext cx="0" cy="0"/>
          <a:chOff x="0" y="0"/>
          <a:chExt cx="0" cy="0"/>
        </a:xfrm>
      </p:grpSpPr>
      <p:sp>
        <p:nvSpPr>
          <p:cNvPr id="267" name="Google Shape;267;p37"/>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7"/>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cxnSp>
        <p:nvCxnSpPr>
          <p:cNvPr id="270" name="Google Shape;270;p37"/>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Title">
  <p:cSld name="1_Section Title">
    <p:spTree>
      <p:nvGrpSpPr>
        <p:cNvPr id="271" name="Shape 271"/>
        <p:cNvGrpSpPr/>
        <p:nvPr/>
      </p:nvGrpSpPr>
      <p:grpSpPr>
        <a:xfrm>
          <a:off x="0" y="0"/>
          <a:ext cx="0" cy="0"/>
          <a:chOff x="0" y="0"/>
          <a:chExt cx="0" cy="0"/>
        </a:xfrm>
      </p:grpSpPr>
      <p:sp>
        <p:nvSpPr>
          <p:cNvPr id="272" name="Google Shape;272;p3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273" name="Google Shape;273;p38"/>
          <p:cNvSpPr txBox="1"/>
          <p:nvPr/>
        </p:nvSpPr>
        <p:spPr>
          <a:xfrm>
            <a:off x="1143001" y="3119724"/>
            <a:ext cx="4012603"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a:buNone/>
            </a:pPr>
            <a:r>
              <a:rPr lang="en-US" sz="2400" u="none" cap="none">
                <a:solidFill>
                  <a:schemeClr val="lt1"/>
                </a:solidFill>
                <a:latin typeface="Arial"/>
                <a:ea typeface="Arial"/>
                <a:cs typeface="Arial"/>
                <a:sym typeface="Arial"/>
              </a:rPr>
              <a:t>CLICK TO EDIT MASTER TITLE STYLE</a:t>
            </a:r>
            <a:endParaRPr/>
          </a:p>
        </p:txBody>
      </p:sp>
      <p:cxnSp>
        <p:nvCxnSpPr>
          <p:cNvPr id="274" name="Google Shape;274;p38"/>
          <p:cNvCxnSpPr/>
          <p:nvPr/>
        </p:nvCxnSpPr>
        <p:spPr>
          <a:xfrm>
            <a:off x="1234441" y="4195484"/>
            <a:ext cx="3921163" cy="0"/>
          </a:xfrm>
          <a:prstGeom prst="straightConnector1">
            <a:avLst/>
          </a:prstGeom>
          <a:noFill/>
          <a:ln cap="flat" cmpd="sng" w="38100">
            <a:solidFill>
              <a:srgbClr val="F0512A"/>
            </a:solidFill>
            <a:prstDash val="solid"/>
            <a:miter lim="800000"/>
            <a:headEnd len="sm" w="sm" type="none"/>
            <a:tailEnd len="sm" w="sm" type="none"/>
          </a:ln>
        </p:spPr>
      </p:cxnSp>
      <p:sp>
        <p:nvSpPr>
          <p:cNvPr id="275" name="Google Shape;275;p38"/>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76" name="Google Shape;276;p38"/>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77" name="Google Shape;277;p38"/>
          <p:cNvSpPr txBox="1"/>
          <p:nvPr>
            <p:ph type="title"/>
          </p:nvPr>
        </p:nvSpPr>
        <p:spPr>
          <a:xfrm>
            <a:off x="1162245" y="4774007"/>
            <a:ext cx="401260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78" name="Shape 278"/>
        <p:cNvGrpSpPr/>
        <p:nvPr/>
      </p:nvGrpSpPr>
      <p:grpSpPr>
        <a:xfrm>
          <a:off x="0" y="0"/>
          <a:ext cx="0" cy="0"/>
          <a:chOff x="0" y="0"/>
          <a:chExt cx="0" cy="0"/>
        </a:xfrm>
      </p:grpSpPr>
      <p:sp>
        <p:nvSpPr>
          <p:cNvPr id="279" name="Google Shape;279;p39"/>
          <p:cNvSpPr txBox="1"/>
          <p:nvPr>
            <p:ph idx="1" type="body"/>
          </p:nvPr>
        </p:nvSpPr>
        <p:spPr>
          <a:xfrm>
            <a:off x="6286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0" name="Google Shape;280;p39"/>
          <p:cNvSpPr txBox="1"/>
          <p:nvPr>
            <p:ph idx="2" type="body"/>
          </p:nvPr>
        </p:nvSpPr>
        <p:spPr>
          <a:xfrm>
            <a:off x="46291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1" name="Google Shape;281;p39"/>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39"/>
          <p:cNvSpPr txBox="1"/>
          <p:nvPr>
            <p:ph idx="11" type="ftr"/>
          </p:nvPr>
        </p:nvSpPr>
        <p:spPr>
          <a:xfrm>
            <a:off x="3028951" y="625930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3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284" name="Google Shape;284;p39"/>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85" name="Shape 285"/>
        <p:cNvGrpSpPr/>
        <p:nvPr/>
      </p:nvGrpSpPr>
      <p:grpSpPr>
        <a:xfrm>
          <a:off x="0" y="0"/>
          <a:ext cx="0" cy="0"/>
          <a:chOff x="0" y="0"/>
          <a:chExt cx="0" cy="0"/>
        </a:xfrm>
      </p:grpSpPr>
      <p:sp>
        <p:nvSpPr>
          <p:cNvPr id="286" name="Google Shape;286;p40"/>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40"/>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40"/>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289" name="Google Shape;289;p40"/>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90" name="Shape 290"/>
        <p:cNvGrpSpPr/>
        <p:nvPr/>
      </p:nvGrpSpPr>
      <p:grpSpPr>
        <a:xfrm>
          <a:off x="0" y="0"/>
          <a:ext cx="0" cy="0"/>
          <a:chOff x="0" y="0"/>
          <a:chExt cx="0" cy="0"/>
        </a:xfrm>
      </p:grpSpPr>
      <p:sp>
        <p:nvSpPr>
          <p:cNvPr id="291" name="Google Shape;291;p41"/>
          <p:cNvSpPr txBox="1"/>
          <p:nvPr>
            <p:ph idx="1" type="body"/>
          </p:nvPr>
        </p:nvSpPr>
        <p:spPr>
          <a:xfrm>
            <a:off x="6286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2" name="Google Shape;292;p41"/>
          <p:cNvSpPr txBox="1"/>
          <p:nvPr>
            <p:ph idx="2" type="body"/>
          </p:nvPr>
        </p:nvSpPr>
        <p:spPr>
          <a:xfrm>
            <a:off x="46291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3" name="Google Shape;293;p41"/>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41"/>
          <p:cNvSpPr txBox="1"/>
          <p:nvPr>
            <p:ph idx="11" type="ftr"/>
          </p:nvPr>
        </p:nvSpPr>
        <p:spPr>
          <a:xfrm>
            <a:off x="3028951" y="625930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296" name="Google Shape;296;p41"/>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297" name="Shape 297"/>
        <p:cNvGrpSpPr/>
        <p:nvPr/>
      </p:nvGrpSpPr>
      <p:grpSpPr>
        <a:xfrm>
          <a:off x="0" y="0"/>
          <a:ext cx="0" cy="0"/>
          <a:chOff x="0" y="0"/>
          <a:chExt cx="0" cy="0"/>
        </a:xfrm>
      </p:grpSpPr>
      <p:sp>
        <p:nvSpPr>
          <p:cNvPr id="298" name="Google Shape;298;p42"/>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42"/>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42"/>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301" name="Google Shape;301;p42"/>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5"/>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44" name="Google Shape;44;p5"/>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5" name="Google Shape;45;p5"/>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Title">
  <p:cSld name="2_Section Title">
    <p:spTree>
      <p:nvGrpSpPr>
        <p:cNvPr id="302" name="Shape 302"/>
        <p:cNvGrpSpPr/>
        <p:nvPr/>
      </p:nvGrpSpPr>
      <p:grpSpPr>
        <a:xfrm>
          <a:off x="0" y="0"/>
          <a:ext cx="0" cy="0"/>
          <a:chOff x="0" y="0"/>
          <a:chExt cx="0" cy="0"/>
        </a:xfrm>
      </p:grpSpPr>
      <p:sp>
        <p:nvSpPr>
          <p:cNvPr id="303" name="Google Shape;303;p4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304" name="Google Shape;304;p43"/>
          <p:cNvSpPr txBox="1"/>
          <p:nvPr/>
        </p:nvSpPr>
        <p:spPr>
          <a:xfrm>
            <a:off x="1143001" y="3119724"/>
            <a:ext cx="4012603"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a:buNone/>
            </a:pPr>
            <a:r>
              <a:rPr lang="en-US" sz="2400" u="none" cap="none">
                <a:solidFill>
                  <a:schemeClr val="lt1"/>
                </a:solidFill>
                <a:latin typeface="Arial"/>
                <a:ea typeface="Arial"/>
                <a:cs typeface="Arial"/>
                <a:sym typeface="Arial"/>
              </a:rPr>
              <a:t>CLICK TO EDIT MASTER TITLE STYLE</a:t>
            </a:r>
            <a:endParaRPr/>
          </a:p>
        </p:txBody>
      </p:sp>
      <p:cxnSp>
        <p:nvCxnSpPr>
          <p:cNvPr id="305" name="Google Shape;305;p43"/>
          <p:cNvCxnSpPr/>
          <p:nvPr/>
        </p:nvCxnSpPr>
        <p:spPr>
          <a:xfrm>
            <a:off x="1234441" y="4195484"/>
            <a:ext cx="3921163" cy="0"/>
          </a:xfrm>
          <a:prstGeom prst="straightConnector1">
            <a:avLst/>
          </a:prstGeom>
          <a:noFill/>
          <a:ln cap="flat" cmpd="sng" w="38100">
            <a:solidFill>
              <a:srgbClr val="F0512A"/>
            </a:solidFill>
            <a:prstDash val="solid"/>
            <a:miter lim="800000"/>
            <a:headEnd len="sm" w="sm" type="none"/>
            <a:tailEnd len="sm" w="sm" type="none"/>
          </a:ln>
        </p:spPr>
      </p:cxnSp>
      <p:sp>
        <p:nvSpPr>
          <p:cNvPr id="306" name="Google Shape;306;p43"/>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307" name="Google Shape;307;p43"/>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308" name="Google Shape;308;p43"/>
          <p:cNvSpPr txBox="1"/>
          <p:nvPr>
            <p:ph type="title"/>
          </p:nvPr>
        </p:nvSpPr>
        <p:spPr>
          <a:xfrm>
            <a:off x="1162245" y="4774007"/>
            <a:ext cx="401260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309" name="Shape 309"/>
        <p:cNvGrpSpPr/>
        <p:nvPr/>
      </p:nvGrpSpPr>
      <p:grpSpPr>
        <a:xfrm>
          <a:off x="0" y="0"/>
          <a:ext cx="0" cy="0"/>
          <a:chOff x="0" y="0"/>
          <a:chExt cx="0" cy="0"/>
        </a:xfrm>
      </p:grpSpPr>
      <p:sp>
        <p:nvSpPr>
          <p:cNvPr id="310" name="Google Shape;310;p44"/>
          <p:cNvSpPr txBox="1"/>
          <p:nvPr>
            <p:ph idx="1" type="body"/>
          </p:nvPr>
        </p:nvSpPr>
        <p:spPr>
          <a:xfrm>
            <a:off x="6286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1" name="Google Shape;311;p44"/>
          <p:cNvSpPr txBox="1"/>
          <p:nvPr>
            <p:ph idx="2" type="body"/>
          </p:nvPr>
        </p:nvSpPr>
        <p:spPr>
          <a:xfrm>
            <a:off x="4629151" y="1666762"/>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1"/>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44"/>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44"/>
          <p:cNvSpPr txBox="1"/>
          <p:nvPr>
            <p:ph idx="11" type="ftr"/>
          </p:nvPr>
        </p:nvSpPr>
        <p:spPr>
          <a:xfrm>
            <a:off x="3028951" y="635635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4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5" name="Google Shape;315;p44"/>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316" name="Shape 316"/>
        <p:cNvGrpSpPr/>
        <p:nvPr/>
      </p:nvGrpSpPr>
      <p:grpSpPr>
        <a:xfrm>
          <a:off x="0" y="0"/>
          <a:ext cx="0" cy="0"/>
          <a:chOff x="0" y="0"/>
          <a:chExt cx="0" cy="0"/>
        </a:xfrm>
      </p:grpSpPr>
      <p:sp>
        <p:nvSpPr>
          <p:cNvPr id="317" name="Google Shape;317;p45"/>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45"/>
          <p:cNvSpPr txBox="1"/>
          <p:nvPr>
            <p:ph idx="11" type="ftr"/>
          </p:nvPr>
        </p:nvSpPr>
        <p:spPr>
          <a:xfrm>
            <a:off x="3028951" y="635635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4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0" name="Google Shape;320;p45"/>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321" name="Shape 321"/>
        <p:cNvGrpSpPr/>
        <p:nvPr/>
      </p:nvGrpSpPr>
      <p:grpSpPr>
        <a:xfrm>
          <a:off x="0" y="0"/>
          <a:ext cx="0" cy="0"/>
          <a:chOff x="0" y="0"/>
          <a:chExt cx="0" cy="0"/>
        </a:xfrm>
      </p:grpSpPr>
      <p:sp>
        <p:nvSpPr>
          <p:cNvPr id="322" name="Google Shape;322;p46"/>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46"/>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4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325" name="Google Shape;325;p46"/>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326" name="Shape 326"/>
        <p:cNvGrpSpPr/>
        <p:nvPr/>
      </p:nvGrpSpPr>
      <p:grpSpPr>
        <a:xfrm>
          <a:off x="0" y="0"/>
          <a:ext cx="0" cy="0"/>
          <a:chOff x="0" y="0"/>
          <a:chExt cx="0" cy="0"/>
        </a:xfrm>
      </p:grpSpPr>
      <p:sp>
        <p:nvSpPr>
          <p:cNvPr id="327" name="Google Shape;327;p47"/>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47"/>
          <p:cNvSpPr txBox="1"/>
          <p:nvPr>
            <p:ph idx="11" type="ftr"/>
          </p:nvPr>
        </p:nvSpPr>
        <p:spPr>
          <a:xfrm>
            <a:off x="3028951"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4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330" name="Google Shape;330;p47"/>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331" name="Shape 331"/>
        <p:cNvGrpSpPr/>
        <p:nvPr/>
      </p:nvGrpSpPr>
      <p:grpSpPr>
        <a:xfrm>
          <a:off x="0" y="0"/>
          <a:ext cx="0" cy="0"/>
          <a:chOff x="0" y="0"/>
          <a:chExt cx="0" cy="0"/>
        </a:xfrm>
      </p:grpSpPr>
      <p:sp>
        <p:nvSpPr>
          <p:cNvPr id="332" name="Google Shape;332;p48"/>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48"/>
          <p:cNvSpPr txBox="1"/>
          <p:nvPr>
            <p:ph idx="11" type="ftr"/>
          </p:nvPr>
        </p:nvSpPr>
        <p:spPr>
          <a:xfrm>
            <a:off x="3028951" y="635635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4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5" name="Google Shape;335;p48"/>
          <p:cNvSpPr txBox="1"/>
          <p:nvPr>
            <p:ph type="title"/>
          </p:nvPr>
        </p:nvSpPr>
        <p:spPr>
          <a:xfrm>
            <a:off x="628651"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336" name="Shape 336"/>
        <p:cNvGrpSpPr/>
        <p:nvPr/>
      </p:nvGrpSpPr>
      <p:grpSpPr>
        <a:xfrm>
          <a:off x="0" y="0"/>
          <a:ext cx="0" cy="0"/>
          <a:chOff x="0" y="0"/>
          <a:chExt cx="0" cy="0"/>
        </a:xfrm>
      </p:grpSpPr>
      <p:sp>
        <p:nvSpPr>
          <p:cNvPr id="337" name="Google Shape;337;p49"/>
          <p:cNvSpPr/>
          <p:nvPr/>
        </p:nvSpPr>
        <p:spPr>
          <a:xfrm>
            <a:off x="0" y="0"/>
            <a:ext cx="9144000" cy="6858000"/>
          </a:xfrm>
          <a:custGeom>
            <a:rect b="b" l="l" r="r" t="t"/>
            <a:pathLst>
              <a:path extrusionOk="0" h="6858000" w="9144000">
                <a:moveTo>
                  <a:pt x="9144000" y="0"/>
                </a:moveTo>
                <a:lnTo>
                  <a:pt x="0" y="0"/>
                </a:lnTo>
                <a:lnTo>
                  <a:pt x="0" y="6858000"/>
                </a:lnTo>
                <a:lnTo>
                  <a:pt x="9144000" y="6858000"/>
                </a:lnTo>
                <a:lnTo>
                  <a:pt x="9144000" y="0"/>
                </a:lnTo>
                <a:close/>
              </a:path>
            </a:pathLst>
          </a:custGeom>
          <a:solidFill>
            <a:srgbClr val="1E1A5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338" name="Google Shape;338;p49"/>
          <p:cNvPicPr preferRelativeResize="0"/>
          <p:nvPr/>
        </p:nvPicPr>
        <p:blipFill rotWithShape="1">
          <a:blip r:embed="rId2">
            <a:alphaModFix/>
          </a:blip>
          <a:srcRect b="0" l="0" r="0" t="0"/>
          <a:stretch/>
        </p:blipFill>
        <p:spPr>
          <a:xfrm>
            <a:off x="361193" y="6153918"/>
            <a:ext cx="1886711" cy="521207"/>
          </a:xfrm>
          <a:prstGeom prst="rect">
            <a:avLst/>
          </a:prstGeom>
          <a:noFill/>
          <a:ln>
            <a:noFill/>
          </a:ln>
        </p:spPr>
      </p:pic>
      <p:sp>
        <p:nvSpPr>
          <p:cNvPr id="339" name="Google Shape;339;p49"/>
          <p:cNvSpPr/>
          <p:nvPr/>
        </p:nvSpPr>
        <p:spPr>
          <a:xfrm>
            <a:off x="0" y="5964941"/>
            <a:ext cx="9144000" cy="893444"/>
          </a:xfrm>
          <a:custGeom>
            <a:rect b="b" l="l" r="r" t="t"/>
            <a:pathLst>
              <a:path extrusionOk="0" h="893445" w="9144000">
                <a:moveTo>
                  <a:pt x="9144000" y="0"/>
                </a:moveTo>
                <a:lnTo>
                  <a:pt x="0" y="0"/>
                </a:lnTo>
                <a:lnTo>
                  <a:pt x="0" y="893063"/>
                </a:lnTo>
                <a:lnTo>
                  <a:pt x="9144000" y="893063"/>
                </a:lnTo>
                <a:lnTo>
                  <a:pt x="9144000" y="0"/>
                </a:lnTo>
                <a:close/>
              </a:path>
            </a:pathLst>
          </a:custGeom>
          <a:solidFill>
            <a:srgbClr val="1E1A5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340" name="Google Shape;340;p49"/>
          <p:cNvPicPr preferRelativeResize="0"/>
          <p:nvPr/>
        </p:nvPicPr>
        <p:blipFill rotWithShape="1">
          <a:blip r:embed="rId3">
            <a:alphaModFix/>
          </a:blip>
          <a:srcRect b="0" l="0" r="0" t="0"/>
          <a:stretch/>
        </p:blipFill>
        <p:spPr>
          <a:xfrm>
            <a:off x="1" y="5964936"/>
            <a:ext cx="3029339" cy="854963"/>
          </a:xfrm>
          <a:prstGeom prst="rect">
            <a:avLst/>
          </a:prstGeom>
          <a:noFill/>
          <a:ln>
            <a:noFill/>
          </a:ln>
        </p:spPr>
      </p:pic>
      <p:sp>
        <p:nvSpPr>
          <p:cNvPr id="341" name="Google Shape;341;p49"/>
          <p:cNvSpPr txBox="1"/>
          <p:nvPr>
            <p:ph type="title"/>
          </p:nvPr>
        </p:nvSpPr>
        <p:spPr>
          <a:xfrm>
            <a:off x="628651" y="365127"/>
            <a:ext cx="78867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241E45"/>
              </a:buClr>
              <a:buSzPts val="2800"/>
              <a:buFont typeface="Arial"/>
              <a:buNone/>
              <a:defRPr b="1" i="0" sz="2800">
                <a:solidFill>
                  <a:srgbClr val="241E45"/>
                </a:solidFill>
                <a:latin typeface="Arial"/>
                <a:ea typeface="Arial"/>
                <a:cs typeface="Arial"/>
                <a:sym typeface="Arial"/>
              </a:defRPr>
            </a:lvl1pPr>
            <a:lvl2pPr lvl="1">
              <a:spcBef>
                <a:spcPts val="451"/>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49"/>
          <p:cNvSpPr txBox="1"/>
          <p:nvPr>
            <p:ph idx="1" type="body"/>
          </p:nvPr>
        </p:nvSpPr>
        <p:spPr>
          <a:xfrm>
            <a:off x="457200" y="1577346"/>
            <a:ext cx="3977640" cy="290849"/>
          </a:xfrm>
          <a:prstGeom prst="rect">
            <a:avLst/>
          </a:prstGeom>
          <a:noFill/>
          <a:ln>
            <a:noFill/>
          </a:ln>
        </p:spPr>
        <p:txBody>
          <a:bodyPr anchorCtr="0" anchor="t" bIns="0" lIns="0" spcFirstLastPara="1" rIns="0" wrap="square" tIns="0">
            <a:spAutoFit/>
          </a:bodyPr>
          <a:lstStyle>
            <a:lvl1pPr indent="-361950" lvl="0" marL="457200" algn="l">
              <a:lnSpc>
                <a:spcPct val="90000"/>
              </a:lnSpc>
              <a:spcBef>
                <a:spcPts val="751"/>
              </a:spcBef>
              <a:spcAft>
                <a:spcPts val="0"/>
              </a:spcAft>
              <a:buSzPts val="21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49"/>
          <p:cNvSpPr txBox="1"/>
          <p:nvPr>
            <p:ph idx="2" type="body"/>
          </p:nvPr>
        </p:nvSpPr>
        <p:spPr>
          <a:xfrm>
            <a:off x="4709160" y="1577346"/>
            <a:ext cx="3977640" cy="290849"/>
          </a:xfrm>
          <a:prstGeom prst="rect">
            <a:avLst/>
          </a:prstGeom>
          <a:noFill/>
          <a:ln>
            <a:noFill/>
          </a:ln>
        </p:spPr>
        <p:txBody>
          <a:bodyPr anchorCtr="0" anchor="t" bIns="0" lIns="0" spcFirstLastPara="1" rIns="0" wrap="square" tIns="0">
            <a:spAutoFit/>
          </a:bodyPr>
          <a:lstStyle>
            <a:lvl1pPr indent="-361950" lvl="0" marL="457200" algn="l">
              <a:lnSpc>
                <a:spcPct val="90000"/>
              </a:lnSpc>
              <a:spcBef>
                <a:spcPts val="751"/>
              </a:spcBef>
              <a:spcAft>
                <a:spcPts val="0"/>
              </a:spcAft>
              <a:buSzPts val="21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49"/>
          <p:cNvSpPr txBox="1"/>
          <p:nvPr>
            <p:ph idx="11" type="ftr"/>
          </p:nvPr>
        </p:nvSpPr>
        <p:spPr>
          <a:xfrm>
            <a:off x="3028951" y="7036836"/>
            <a:ext cx="30861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989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49"/>
          <p:cNvSpPr txBox="1"/>
          <p:nvPr>
            <p:ph idx="10" type="dt"/>
          </p:nvPr>
        </p:nvSpPr>
        <p:spPr>
          <a:xfrm>
            <a:off x="628651" y="7036836"/>
            <a:ext cx="20574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989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49"/>
          <p:cNvSpPr txBox="1"/>
          <p:nvPr>
            <p:ph idx="12" type="sldNum"/>
          </p:nvPr>
        </p:nvSpPr>
        <p:spPr>
          <a:xfrm>
            <a:off x="6824775" y="6239388"/>
            <a:ext cx="2057400" cy="365125"/>
          </a:xfrm>
          <a:prstGeom prst="rect">
            <a:avLst/>
          </a:prstGeom>
          <a:noFill/>
          <a:ln>
            <a:noFill/>
          </a:ln>
        </p:spPr>
        <p:txBody>
          <a:bodyPr anchorCtr="0" anchor="ctr" bIns="0" lIns="0" spcFirstLastPara="1" rIns="0" wrap="square" tIns="0">
            <a:noAutofit/>
          </a:bodyPr>
          <a:lstStyle>
            <a:lvl1pPr indent="0" lvl="0" marL="80641" marR="0" algn="r">
              <a:spcBef>
                <a:spcPts val="0"/>
              </a:spcBef>
              <a:buNone/>
              <a:defRPr b="0" i="0" sz="900">
                <a:solidFill>
                  <a:srgbClr val="6BC6B8"/>
                </a:solidFill>
                <a:latin typeface="Arial"/>
                <a:ea typeface="Arial"/>
                <a:cs typeface="Arial"/>
                <a:sym typeface="Arial"/>
              </a:defRPr>
            </a:lvl1pPr>
            <a:lvl2pPr indent="0" lvl="1" marL="80641" marR="0" algn="r">
              <a:spcBef>
                <a:spcPts val="0"/>
              </a:spcBef>
              <a:buNone/>
              <a:defRPr b="0" i="0" sz="900">
                <a:solidFill>
                  <a:srgbClr val="6BC6B8"/>
                </a:solidFill>
                <a:latin typeface="Arial"/>
                <a:ea typeface="Arial"/>
                <a:cs typeface="Arial"/>
                <a:sym typeface="Arial"/>
              </a:defRPr>
            </a:lvl2pPr>
            <a:lvl3pPr indent="0" lvl="2" marL="80641" marR="0" algn="r">
              <a:spcBef>
                <a:spcPts val="0"/>
              </a:spcBef>
              <a:buNone/>
              <a:defRPr b="0" i="0" sz="900">
                <a:solidFill>
                  <a:srgbClr val="6BC6B8"/>
                </a:solidFill>
                <a:latin typeface="Arial"/>
                <a:ea typeface="Arial"/>
                <a:cs typeface="Arial"/>
                <a:sym typeface="Arial"/>
              </a:defRPr>
            </a:lvl3pPr>
            <a:lvl4pPr indent="0" lvl="3" marL="80641" marR="0" algn="r">
              <a:spcBef>
                <a:spcPts val="0"/>
              </a:spcBef>
              <a:buNone/>
              <a:defRPr b="0" i="0" sz="900">
                <a:solidFill>
                  <a:srgbClr val="6BC6B8"/>
                </a:solidFill>
                <a:latin typeface="Arial"/>
                <a:ea typeface="Arial"/>
                <a:cs typeface="Arial"/>
                <a:sym typeface="Arial"/>
              </a:defRPr>
            </a:lvl4pPr>
            <a:lvl5pPr indent="0" lvl="4" marL="80641" marR="0" algn="r">
              <a:spcBef>
                <a:spcPts val="0"/>
              </a:spcBef>
              <a:buNone/>
              <a:defRPr b="0" i="0" sz="900">
                <a:solidFill>
                  <a:srgbClr val="6BC6B8"/>
                </a:solidFill>
                <a:latin typeface="Arial"/>
                <a:ea typeface="Arial"/>
                <a:cs typeface="Arial"/>
                <a:sym typeface="Arial"/>
              </a:defRPr>
            </a:lvl5pPr>
            <a:lvl6pPr indent="0" lvl="5" marL="80641" marR="0" algn="r">
              <a:spcBef>
                <a:spcPts val="0"/>
              </a:spcBef>
              <a:buNone/>
              <a:defRPr b="0" i="0" sz="900">
                <a:solidFill>
                  <a:srgbClr val="6BC6B8"/>
                </a:solidFill>
                <a:latin typeface="Arial"/>
                <a:ea typeface="Arial"/>
                <a:cs typeface="Arial"/>
                <a:sym typeface="Arial"/>
              </a:defRPr>
            </a:lvl6pPr>
            <a:lvl7pPr indent="0" lvl="6" marL="80641" marR="0" algn="r">
              <a:spcBef>
                <a:spcPts val="0"/>
              </a:spcBef>
              <a:buNone/>
              <a:defRPr b="0" i="0" sz="900">
                <a:solidFill>
                  <a:srgbClr val="6BC6B8"/>
                </a:solidFill>
                <a:latin typeface="Arial"/>
                <a:ea typeface="Arial"/>
                <a:cs typeface="Arial"/>
                <a:sym typeface="Arial"/>
              </a:defRPr>
            </a:lvl7pPr>
            <a:lvl8pPr indent="0" lvl="7" marL="80641" marR="0" algn="r">
              <a:spcBef>
                <a:spcPts val="0"/>
              </a:spcBef>
              <a:buNone/>
              <a:defRPr b="0" i="0" sz="900">
                <a:solidFill>
                  <a:srgbClr val="6BC6B8"/>
                </a:solidFill>
                <a:latin typeface="Arial"/>
                <a:ea typeface="Arial"/>
                <a:cs typeface="Arial"/>
                <a:sym typeface="Arial"/>
              </a:defRPr>
            </a:lvl8pPr>
            <a:lvl9pPr indent="0" lvl="8" marL="80641" marR="0" algn="r">
              <a:spcBef>
                <a:spcPts val="0"/>
              </a:spcBef>
              <a:buNone/>
              <a:defRPr b="0" i="0" sz="900">
                <a:solidFill>
                  <a:srgbClr val="6BC6B8"/>
                </a:solidFill>
                <a:latin typeface="Arial"/>
                <a:ea typeface="Arial"/>
                <a:cs typeface="Arial"/>
                <a:sym typeface="Arial"/>
              </a:defRPr>
            </a:lvl9pPr>
          </a:lstStyle>
          <a:p>
            <a:pPr indent="0" lvl="0" marL="80641" rtl="0" algn="r">
              <a:spcBef>
                <a:spcPts val="0"/>
              </a:spcBef>
              <a:spcAft>
                <a:spcPts val="0"/>
              </a:spcAft>
              <a:buNone/>
            </a:pPr>
            <a:r>
              <a:rPr lang="en-US"/>
              <a:t>aiha.org </a:t>
            </a:r>
            <a:r>
              <a:rPr lang="en-US">
                <a:solidFill>
                  <a:srgbClr val="EF512A"/>
                </a:solidFill>
              </a:rPr>
              <a:t>| </a:t>
            </a:r>
            <a:fld id="{00000000-1234-1234-1234-123412341234}" type="slidenum">
              <a:rPr lang="en-US">
                <a:solidFill>
                  <a:srgbClr val="FFFFFF"/>
                </a:solidFill>
              </a:rPr>
              <a:t>‹#›</a:t>
            </a:fld>
            <a:endParaRPr>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1" name="Shape 351"/>
        <p:cNvGrpSpPr/>
        <p:nvPr/>
      </p:nvGrpSpPr>
      <p:grpSpPr>
        <a:xfrm>
          <a:off x="0" y="0"/>
          <a:ext cx="0" cy="0"/>
          <a:chOff x="0" y="0"/>
          <a:chExt cx="0" cy="0"/>
        </a:xfrm>
      </p:grpSpPr>
      <p:sp>
        <p:nvSpPr>
          <p:cNvPr id="352" name="Google Shape;352;p51"/>
          <p:cNvSpPr txBox="1"/>
          <p:nvPr>
            <p:ph type="ctrTitle"/>
          </p:nvPr>
        </p:nvSpPr>
        <p:spPr>
          <a:xfrm>
            <a:off x="311708" y="992767"/>
            <a:ext cx="85206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53" name="Google Shape;353;p51"/>
          <p:cNvSpPr txBox="1"/>
          <p:nvPr>
            <p:ph idx="1" type="subTitle"/>
          </p:nvPr>
        </p:nvSpPr>
        <p:spPr>
          <a:xfrm>
            <a:off x="311700" y="3778833"/>
            <a:ext cx="85206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54" name="Google Shape;354;p51"/>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5" name="Shape 355"/>
        <p:cNvGrpSpPr/>
        <p:nvPr/>
      </p:nvGrpSpPr>
      <p:grpSpPr>
        <a:xfrm>
          <a:off x="0" y="0"/>
          <a:ext cx="0" cy="0"/>
          <a:chOff x="0" y="0"/>
          <a:chExt cx="0" cy="0"/>
        </a:xfrm>
      </p:grpSpPr>
      <p:sp>
        <p:nvSpPr>
          <p:cNvPr id="356" name="Google Shape;356;p5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7" name="Google Shape;357;p5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8" name="Google Shape;358;p52"/>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9" name="Shape 359"/>
        <p:cNvGrpSpPr/>
        <p:nvPr/>
      </p:nvGrpSpPr>
      <p:grpSpPr>
        <a:xfrm>
          <a:off x="0" y="0"/>
          <a:ext cx="0" cy="0"/>
          <a:chOff x="0" y="0"/>
          <a:chExt cx="0" cy="0"/>
        </a:xfrm>
      </p:grpSpPr>
      <p:sp>
        <p:nvSpPr>
          <p:cNvPr id="360" name="Google Shape;360;p5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1" name="Google Shape;361;p53"/>
          <p:cNvSpPr txBox="1"/>
          <p:nvPr>
            <p:ph idx="1" type="body"/>
          </p:nvPr>
        </p:nvSpPr>
        <p:spPr>
          <a:xfrm>
            <a:off x="311703"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2" name="Google Shape;362;p53"/>
          <p:cNvSpPr txBox="1"/>
          <p:nvPr>
            <p:ph idx="2" type="body"/>
          </p:nvPr>
        </p:nvSpPr>
        <p:spPr>
          <a:xfrm>
            <a:off x="4832403"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3" name="Google Shape;363;p53"/>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6" name="Shape 46"/>
        <p:cNvGrpSpPr/>
        <p:nvPr/>
      </p:nvGrpSpPr>
      <p:grpSpPr>
        <a:xfrm>
          <a:off x="0" y="0"/>
          <a:ext cx="0" cy="0"/>
          <a:chOff x="0" y="0"/>
          <a:chExt cx="0" cy="0"/>
        </a:xfrm>
      </p:grpSpPr>
      <p:sp>
        <p:nvSpPr>
          <p:cNvPr id="47" name="Google Shape;47;p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48" name="Google Shape;48;p6"/>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Black"/>
              <a:buNone/>
            </a:pPr>
            <a:r>
              <a:rPr lang="en-US" sz="2400" u="none" cap="none">
                <a:solidFill>
                  <a:schemeClr val="lt1"/>
                </a:solidFill>
                <a:latin typeface="Arial Black"/>
                <a:ea typeface="Arial Black"/>
                <a:cs typeface="Arial Black"/>
                <a:sym typeface="Arial Black"/>
              </a:rPr>
              <a:t>CLICK TO EDIT MASTER TITLE STYLE</a:t>
            </a:r>
            <a:endParaRPr/>
          </a:p>
        </p:txBody>
      </p:sp>
      <p:cxnSp>
        <p:nvCxnSpPr>
          <p:cNvPr id="49" name="Google Shape;49;p6"/>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50" name="Google Shape;50;p6"/>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1" name="Google Shape;51;p6"/>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 name="Google Shape;52;p6"/>
          <p:cNvSpPr txBox="1"/>
          <p:nvPr>
            <p:ph type="title"/>
          </p:nvPr>
        </p:nvSpPr>
        <p:spPr>
          <a:xfrm>
            <a:off x="1162246" y="4774006"/>
            <a:ext cx="401260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Black"/>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Black"/>
              <a:buNone/>
            </a:pPr>
            <a:r>
              <a:rPr lang="en-US" sz="2400" u="none" cap="none">
                <a:solidFill>
                  <a:schemeClr val="lt1"/>
                </a:solidFill>
                <a:latin typeface="Arial Black"/>
                <a:ea typeface="Arial Black"/>
                <a:cs typeface="Arial Black"/>
                <a:sym typeface="Arial Black"/>
              </a:rPr>
              <a:t>CLICK TO EDIT MASTER TITLE STYLE</a:t>
            </a:r>
            <a:endParaRPr/>
          </a:p>
        </p:txBody>
      </p:sp>
      <p:cxnSp>
        <p:nvCxnSpPr>
          <p:cNvPr id="54" name="Google Shape;54;p6"/>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55" name="Google Shape;55;p6"/>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6" name="Google Shape;56;p6"/>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4" name="Shape 364"/>
        <p:cNvGrpSpPr/>
        <p:nvPr/>
      </p:nvGrpSpPr>
      <p:grpSpPr>
        <a:xfrm>
          <a:off x="0" y="0"/>
          <a:ext cx="0" cy="0"/>
          <a:chOff x="0" y="0"/>
          <a:chExt cx="0" cy="0"/>
        </a:xfrm>
      </p:grpSpPr>
      <p:sp>
        <p:nvSpPr>
          <p:cNvPr id="365" name="Google Shape;365;p5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6" name="Google Shape;366;p54"/>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67" name="Shape 367"/>
        <p:cNvGrpSpPr/>
        <p:nvPr/>
      </p:nvGrpSpPr>
      <p:grpSpPr>
        <a:xfrm>
          <a:off x="0" y="0"/>
          <a:ext cx="0" cy="0"/>
          <a:chOff x="0" y="0"/>
          <a:chExt cx="0" cy="0"/>
        </a:xfrm>
      </p:grpSpPr>
      <p:sp>
        <p:nvSpPr>
          <p:cNvPr id="368" name="Google Shape;368;p55"/>
          <p:cNvSpPr txBox="1"/>
          <p:nvPr>
            <p:ph type="title"/>
          </p:nvPr>
        </p:nvSpPr>
        <p:spPr>
          <a:xfrm>
            <a:off x="311700" y="740800"/>
            <a:ext cx="2808000" cy="1007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9" name="Google Shape;369;p55"/>
          <p:cNvSpPr txBox="1"/>
          <p:nvPr>
            <p:ph idx="1" type="body"/>
          </p:nvPr>
        </p:nvSpPr>
        <p:spPr>
          <a:xfrm>
            <a:off x="311700" y="1852800"/>
            <a:ext cx="2808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0" name="Google Shape;370;p55"/>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71" name="Shape 371"/>
        <p:cNvGrpSpPr/>
        <p:nvPr/>
      </p:nvGrpSpPr>
      <p:grpSpPr>
        <a:xfrm>
          <a:off x="0" y="0"/>
          <a:ext cx="0" cy="0"/>
          <a:chOff x="0" y="0"/>
          <a:chExt cx="0" cy="0"/>
        </a:xfrm>
      </p:grpSpPr>
      <p:sp>
        <p:nvSpPr>
          <p:cNvPr id="372" name="Google Shape;372;p56"/>
          <p:cNvSpPr txBox="1"/>
          <p:nvPr>
            <p:ph type="title"/>
          </p:nvPr>
        </p:nvSpPr>
        <p:spPr>
          <a:xfrm>
            <a:off x="490251" y="600200"/>
            <a:ext cx="6367800" cy="5454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3" name="Google Shape;373;p56"/>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74" name="Shape 374"/>
        <p:cNvGrpSpPr/>
        <p:nvPr/>
      </p:nvGrpSpPr>
      <p:grpSpPr>
        <a:xfrm>
          <a:off x="0" y="0"/>
          <a:ext cx="0" cy="0"/>
          <a:chOff x="0" y="0"/>
          <a:chExt cx="0" cy="0"/>
        </a:xfrm>
      </p:grpSpPr>
      <p:sp>
        <p:nvSpPr>
          <p:cNvPr id="375" name="Google Shape;375;p57"/>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376" name="Google Shape;376;p57"/>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77" name="Google Shape;377;p57"/>
          <p:cNvSpPr txBox="1"/>
          <p:nvPr>
            <p:ph idx="1" type="subTitle"/>
          </p:nvPr>
        </p:nvSpPr>
        <p:spPr>
          <a:xfrm>
            <a:off x="265500" y="3737433"/>
            <a:ext cx="4045200" cy="164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8" name="Google Shape;378;p57"/>
          <p:cNvSpPr txBox="1"/>
          <p:nvPr>
            <p:ph idx="2" type="body"/>
          </p:nvPr>
        </p:nvSpPr>
        <p:spPr>
          <a:xfrm>
            <a:off x="4939500" y="965433"/>
            <a:ext cx="3837000" cy="49268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9" name="Google Shape;379;p57"/>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0" name="Shape 380"/>
        <p:cNvGrpSpPr/>
        <p:nvPr/>
      </p:nvGrpSpPr>
      <p:grpSpPr>
        <a:xfrm>
          <a:off x="0" y="0"/>
          <a:ext cx="0" cy="0"/>
          <a:chOff x="0" y="0"/>
          <a:chExt cx="0" cy="0"/>
        </a:xfrm>
      </p:grpSpPr>
      <p:sp>
        <p:nvSpPr>
          <p:cNvPr id="381" name="Google Shape;381;p58"/>
          <p:cNvSpPr txBox="1"/>
          <p:nvPr>
            <p:ph idx="1" type="body"/>
          </p:nvPr>
        </p:nvSpPr>
        <p:spPr>
          <a:xfrm>
            <a:off x="311700" y="5640767"/>
            <a:ext cx="5998800" cy="806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82" name="Google Shape;382;p58"/>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83" name="Shape 383"/>
        <p:cNvGrpSpPr/>
        <p:nvPr/>
      </p:nvGrpSpPr>
      <p:grpSpPr>
        <a:xfrm>
          <a:off x="0" y="0"/>
          <a:ext cx="0" cy="0"/>
          <a:chOff x="0" y="0"/>
          <a:chExt cx="0" cy="0"/>
        </a:xfrm>
      </p:grpSpPr>
      <p:sp>
        <p:nvSpPr>
          <p:cNvPr id="384" name="Google Shape;384;p59"/>
          <p:cNvSpPr txBox="1"/>
          <p:nvPr>
            <p:ph type="title"/>
          </p:nvPr>
        </p:nvSpPr>
        <p:spPr>
          <a:xfrm>
            <a:off x="311700" y="1474833"/>
            <a:ext cx="8520600" cy="2618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85" name="Google Shape;385;p59"/>
          <p:cNvSpPr txBox="1"/>
          <p:nvPr>
            <p:ph idx="1" type="body"/>
          </p:nvPr>
        </p:nvSpPr>
        <p:spPr>
          <a:xfrm>
            <a:off x="311700" y="4202967"/>
            <a:ext cx="8520600" cy="17344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386" name="Google Shape;386;p59"/>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7" name="Shape 387"/>
        <p:cNvGrpSpPr/>
        <p:nvPr/>
      </p:nvGrpSpPr>
      <p:grpSpPr>
        <a:xfrm>
          <a:off x="0" y="0"/>
          <a:ext cx="0" cy="0"/>
          <a:chOff x="0" y="0"/>
          <a:chExt cx="0" cy="0"/>
        </a:xfrm>
      </p:grpSpPr>
      <p:sp>
        <p:nvSpPr>
          <p:cNvPr id="388" name="Google Shape;388;p60"/>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chemeClr val="dk2"/>
              </a:buClr>
              <a:buSzPts val="1000"/>
              <a:buFont typeface="Arial"/>
              <a:buNone/>
              <a:defRPr sz="1000">
                <a:solidFill>
                  <a:schemeClr val="dk2"/>
                </a:solidFill>
                <a:latin typeface="Arial"/>
                <a:ea typeface="Arial"/>
                <a:cs typeface="Arial"/>
                <a:sym typeface="Arial"/>
              </a:defRPr>
            </a:lvl1pPr>
            <a:lvl2pPr indent="0" lvl="1" marL="0" algn="r">
              <a:buClr>
                <a:schemeClr val="dk2"/>
              </a:buClr>
              <a:buSzPts val="1000"/>
              <a:buFont typeface="Arial"/>
              <a:buNone/>
              <a:defRPr sz="1000">
                <a:solidFill>
                  <a:schemeClr val="dk2"/>
                </a:solidFill>
                <a:latin typeface="Arial"/>
                <a:ea typeface="Arial"/>
                <a:cs typeface="Arial"/>
                <a:sym typeface="Arial"/>
              </a:defRPr>
            </a:lvl2pPr>
            <a:lvl3pPr indent="0" lvl="2" marL="0" algn="r">
              <a:buClr>
                <a:schemeClr val="dk2"/>
              </a:buClr>
              <a:buSzPts val="1000"/>
              <a:buFont typeface="Arial"/>
              <a:buNone/>
              <a:defRPr sz="1000">
                <a:solidFill>
                  <a:schemeClr val="dk2"/>
                </a:solidFill>
                <a:latin typeface="Arial"/>
                <a:ea typeface="Arial"/>
                <a:cs typeface="Arial"/>
                <a:sym typeface="Arial"/>
              </a:defRPr>
            </a:lvl3pPr>
            <a:lvl4pPr indent="0" lvl="3" marL="0" algn="r">
              <a:buClr>
                <a:schemeClr val="dk2"/>
              </a:buClr>
              <a:buSzPts val="1000"/>
              <a:buFont typeface="Arial"/>
              <a:buNone/>
              <a:defRPr sz="1000">
                <a:solidFill>
                  <a:schemeClr val="dk2"/>
                </a:solidFill>
                <a:latin typeface="Arial"/>
                <a:ea typeface="Arial"/>
                <a:cs typeface="Arial"/>
                <a:sym typeface="Arial"/>
              </a:defRPr>
            </a:lvl4pPr>
            <a:lvl5pPr indent="0" lvl="4" marL="0" algn="r">
              <a:buClr>
                <a:schemeClr val="dk2"/>
              </a:buClr>
              <a:buSzPts val="1000"/>
              <a:buFont typeface="Arial"/>
              <a:buNone/>
              <a:defRPr sz="1000">
                <a:solidFill>
                  <a:schemeClr val="dk2"/>
                </a:solidFill>
                <a:latin typeface="Arial"/>
                <a:ea typeface="Arial"/>
                <a:cs typeface="Arial"/>
                <a:sym typeface="Arial"/>
              </a:defRPr>
            </a:lvl5pPr>
            <a:lvl6pPr indent="0" lvl="5" marL="0" algn="r">
              <a:buClr>
                <a:schemeClr val="dk2"/>
              </a:buClr>
              <a:buSzPts val="1000"/>
              <a:buFont typeface="Arial"/>
              <a:buNone/>
              <a:defRPr sz="1000">
                <a:solidFill>
                  <a:schemeClr val="dk2"/>
                </a:solidFill>
                <a:latin typeface="Arial"/>
                <a:ea typeface="Arial"/>
                <a:cs typeface="Arial"/>
                <a:sym typeface="Arial"/>
              </a:defRPr>
            </a:lvl6pPr>
            <a:lvl7pPr indent="0" lvl="6" marL="0" algn="r">
              <a:buClr>
                <a:schemeClr val="dk2"/>
              </a:buClr>
              <a:buSzPts val="1000"/>
              <a:buFont typeface="Arial"/>
              <a:buNone/>
              <a:defRPr sz="1000">
                <a:solidFill>
                  <a:schemeClr val="dk2"/>
                </a:solidFill>
                <a:latin typeface="Arial"/>
                <a:ea typeface="Arial"/>
                <a:cs typeface="Arial"/>
                <a:sym typeface="Arial"/>
              </a:defRPr>
            </a:lvl7pPr>
            <a:lvl8pPr indent="0" lvl="7" marL="0" algn="r">
              <a:buClr>
                <a:schemeClr val="dk2"/>
              </a:buClr>
              <a:buSzPts val="1000"/>
              <a:buFont typeface="Arial"/>
              <a:buNone/>
              <a:defRPr sz="1000">
                <a:solidFill>
                  <a:schemeClr val="dk2"/>
                </a:solidFill>
                <a:latin typeface="Arial"/>
                <a:ea typeface="Arial"/>
                <a:cs typeface="Arial"/>
                <a:sym typeface="Arial"/>
              </a:defRPr>
            </a:lvl8pPr>
            <a:lvl9pPr indent="0" lvl="8" mar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7" name="Shape 397"/>
        <p:cNvGrpSpPr/>
        <p:nvPr/>
      </p:nvGrpSpPr>
      <p:grpSpPr>
        <a:xfrm>
          <a:off x="0" y="0"/>
          <a:ext cx="0" cy="0"/>
          <a:chOff x="0" y="0"/>
          <a:chExt cx="0" cy="0"/>
        </a:xfrm>
      </p:grpSpPr>
      <p:sp>
        <p:nvSpPr>
          <p:cNvPr id="398" name="Google Shape;398;p62"/>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62"/>
          <p:cNvSpPr txBox="1"/>
          <p:nvPr>
            <p:ph idx="1" type="body"/>
          </p:nvPr>
        </p:nvSpPr>
        <p:spPr>
          <a:xfrm>
            <a:off x="628650" y="1655180"/>
            <a:ext cx="7886700" cy="413085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0" name="Google Shape;400;p62"/>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62"/>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62"/>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3" name="Shape 403"/>
        <p:cNvGrpSpPr/>
        <p:nvPr/>
      </p:nvGrpSpPr>
      <p:grpSpPr>
        <a:xfrm>
          <a:off x="0" y="0"/>
          <a:ext cx="0" cy="0"/>
          <a:chOff x="0" y="0"/>
          <a:chExt cx="0" cy="0"/>
        </a:xfrm>
      </p:grpSpPr>
      <p:sp>
        <p:nvSpPr>
          <p:cNvPr id="404" name="Google Shape;404;p63"/>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A picture containing text, clipart&#10;&#10;Description automatically generated" id="405" name="Google Shape;405;p63"/>
          <p:cNvPicPr preferRelativeResize="0"/>
          <p:nvPr/>
        </p:nvPicPr>
        <p:blipFill rotWithShape="1">
          <a:blip r:embed="rId2">
            <a:alphaModFix/>
          </a:blip>
          <a:srcRect b="0" l="0" r="0" t="0"/>
          <a:stretch/>
        </p:blipFill>
        <p:spPr>
          <a:xfrm>
            <a:off x="1176410" y="456090"/>
            <a:ext cx="4000274" cy="2118167"/>
          </a:xfrm>
          <a:prstGeom prst="rect">
            <a:avLst/>
          </a:prstGeom>
          <a:noFill/>
          <a:ln>
            <a:noFill/>
          </a:ln>
        </p:spPr>
      </p:pic>
      <p:sp>
        <p:nvSpPr>
          <p:cNvPr id="406" name="Google Shape;406;p63"/>
          <p:cNvSpPr txBox="1"/>
          <p:nvPr>
            <p:ph type="ctrTitle"/>
          </p:nvPr>
        </p:nvSpPr>
        <p:spPr>
          <a:xfrm>
            <a:off x="1143000" y="2590804"/>
            <a:ext cx="6857999" cy="14247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7" name="Google Shape;407;p63"/>
          <p:cNvSpPr txBox="1"/>
          <p:nvPr>
            <p:ph idx="1" type="subTitle"/>
          </p:nvPr>
        </p:nvSpPr>
        <p:spPr>
          <a:xfrm>
            <a:off x="1143000" y="4389120"/>
            <a:ext cx="6858000" cy="1549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SzPts val="1800"/>
              <a:buNone/>
              <a:defRPr sz="1800">
                <a:solidFill>
                  <a:schemeClr val="lt1"/>
                </a:solidFill>
                <a:latin typeface="Arial"/>
                <a:ea typeface="Arial"/>
                <a:cs typeface="Arial"/>
                <a:sym typeface="Aria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08" name="Google Shape;408;p63"/>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09" name="Shape 409"/>
        <p:cNvGrpSpPr/>
        <p:nvPr/>
      </p:nvGrpSpPr>
      <p:grpSpPr>
        <a:xfrm>
          <a:off x="0" y="0"/>
          <a:ext cx="0" cy="0"/>
          <a:chOff x="0" y="0"/>
          <a:chExt cx="0" cy="0"/>
        </a:xfrm>
      </p:grpSpPr>
      <p:sp>
        <p:nvSpPr>
          <p:cNvPr id="410" name="Google Shape;410;p6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411" name="Google Shape;411;p64"/>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a:buNone/>
            </a:pPr>
            <a:r>
              <a:rPr lang="en-US" sz="2400" u="none" cap="none">
                <a:solidFill>
                  <a:schemeClr val="lt1"/>
                </a:solidFill>
                <a:latin typeface="Arial"/>
                <a:ea typeface="Arial"/>
                <a:cs typeface="Arial"/>
                <a:sym typeface="Arial"/>
              </a:rPr>
              <a:t>CLICK TO EDIT MASTER TITLE STYLE</a:t>
            </a:r>
            <a:endParaRPr/>
          </a:p>
        </p:txBody>
      </p:sp>
      <p:cxnSp>
        <p:nvCxnSpPr>
          <p:cNvPr id="412" name="Google Shape;412;p64"/>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413" name="Google Shape;413;p64"/>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4" name="Google Shape;414;p64"/>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5" name="Google Shape;415;p64"/>
          <p:cNvSpPr txBox="1"/>
          <p:nvPr>
            <p:ph type="title"/>
          </p:nvPr>
        </p:nvSpPr>
        <p:spPr>
          <a:xfrm>
            <a:off x="1162246" y="4774006"/>
            <a:ext cx="401260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7" name="Shape 57"/>
        <p:cNvGrpSpPr/>
        <p:nvPr/>
      </p:nvGrpSpPr>
      <p:grpSpPr>
        <a:xfrm>
          <a:off x="0" y="0"/>
          <a:ext cx="0" cy="0"/>
          <a:chOff x="0" y="0"/>
          <a:chExt cx="0" cy="0"/>
        </a:xfrm>
      </p:grpSpPr>
      <p:sp>
        <p:nvSpPr>
          <p:cNvPr id="58" name="Google Shape;58;p7"/>
          <p:cNvSpPr/>
          <p:nvPr/>
        </p:nvSpPr>
        <p:spPr>
          <a:xfrm>
            <a:off x="0" y="0"/>
            <a:ext cx="9144000" cy="5961530"/>
          </a:xfrm>
          <a:prstGeom prst="rect">
            <a:avLst/>
          </a:prstGeom>
          <a:solidFill>
            <a:srgbClr val="6BC7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 name="Google Shape;59;p7"/>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 type="body"/>
          </p:nvPr>
        </p:nvSpPr>
        <p:spPr>
          <a:xfrm>
            <a:off x="628650" y="1655180"/>
            <a:ext cx="7886700" cy="413085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 name="Google Shape;61;p7"/>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cxnSp>
        <p:nvCxnSpPr>
          <p:cNvPr id="64" name="Google Shape;64;p7"/>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6" name="Shape 416"/>
        <p:cNvGrpSpPr/>
        <p:nvPr/>
      </p:nvGrpSpPr>
      <p:grpSpPr>
        <a:xfrm>
          <a:off x="0" y="0"/>
          <a:ext cx="0" cy="0"/>
          <a:chOff x="0" y="0"/>
          <a:chExt cx="0" cy="0"/>
        </a:xfrm>
      </p:grpSpPr>
      <p:sp>
        <p:nvSpPr>
          <p:cNvPr id="417" name="Google Shape;417;p65"/>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8" name="Google Shape;418;p65"/>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9" name="Google Shape;419;p65"/>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65"/>
          <p:cNvSpPr txBox="1"/>
          <p:nvPr>
            <p:ph idx="11" type="ftr"/>
          </p:nvPr>
        </p:nvSpPr>
        <p:spPr>
          <a:xfrm>
            <a:off x="3028950" y="625930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6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422" name="Google Shape;422;p65"/>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3" name="Shape 423"/>
        <p:cNvGrpSpPr/>
        <p:nvPr/>
      </p:nvGrpSpPr>
      <p:grpSpPr>
        <a:xfrm>
          <a:off x="0" y="0"/>
          <a:ext cx="0" cy="0"/>
          <a:chOff x="0" y="0"/>
          <a:chExt cx="0" cy="0"/>
        </a:xfrm>
      </p:grpSpPr>
      <p:sp>
        <p:nvSpPr>
          <p:cNvPr id="424" name="Google Shape;424;p66"/>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66"/>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6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427" name="Google Shape;427;p66"/>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8" name="Shape 428"/>
        <p:cNvGrpSpPr/>
        <p:nvPr/>
      </p:nvGrpSpPr>
      <p:grpSpPr>
        <a:xfrm>
          <a:off x="0" y="0"/>
          <a:ext cx="0" cy="0"/>
          <a:chOff x="0" y="0"/>
          <a:chExt cx="0" cy="0"/>
        </a:xfrm>
      </p:grpSpPr>
      <p:sp>
        <p:nvSpPr>
          <p:cNvPr id="429" name="Google Shape;429;p67"/>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67"/>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6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40" name="Shape 440"/>
        <p:cNvGrpSpPr/>
        <p:nvPr/>
      </p:nvGrpSpPr>
      <p:grpSpPr>
        <a:xfrm>
          <a:off x="0" y="0"/>
          <a:ext cx="0" cy="0"/>
          <a:chOff x="0" y="0"/>
          <a:chExt cx="0" cy="0"/>
        </a:xfrm>
      </p:grpSpPr>
      <p:sp>
        <p:nvSpPr>
          <p:cNvPr id="441" name="Google Shape;441;p6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442" name="Google Shape;442;p69"/>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a:buNone/>
            </a:pPr>
            <a:r>
              <a:rPr lang="en-US" sz="2400" u="none" cap="none">
                <a:solidFill>
                  <a:schemeClr val="lt1"/>
                </a:solidFill>
                <a:latin typeface="Arial"/>
                <a:ea typeface="Arial"/>
                <a:cs typeface="Arial"/>
                <a:sym typeface="Arial"/>
              </a:rPr>
              <a:t>CLICK TO EDIT MASTER TITLE STYLE</a:t>
            </a:r>
            <a:endParaRPr/>
          </a:p>
        </p:txBody>
      </p:sp>
      <p:cxnSp>
        <p:nvCxnSpPr>
          <p:cNvPr id="443" name="Google Shape;443;p69"/>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444" name="Google Shape;444;p69"/>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5" name="Google Shape;445;p69"/>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6" name="Google Shape;446;p69"/>
          <p:cNvSpPr txBox="1"/>
          <p:nvPr>
            <p:ph type="title"/>
          </p:nvPr>
        </p:nvSpPr>
        <p:spPr>
          <a:xfrm>
            <a:off x="1162246" y="4774006"/>
            <a:ext cx="401260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7" name="Shape 447"/>
        <p:cNvGrpSpPr/>
        <p:nvPr/>
      </p:nvGrpSpPr>
      <p:grpSpPr>
        <a:xfrm>
          <a:off x="0" y="0"/>
          <a:ext cx="0" cy="0"/>
          <a:chOff x="0" y="0"/>
          <a:chExt cx="0" cy="0"/>
        </a:xfrm>
      </p:grpSpPr>
      <p:sp>
        <p:nvSpPr>
          <p:cNvPr id="448" name="Google Shape;448;p70"/>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9" name="Google Shape;449;p70"/>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0" name="Google Shape;450;p70"/>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70"/>
          <p:cNvSpPr txBox="1"/>
          <p:nvPr>
            <p:ph idx="11" type="ftr"/>
          </p:nvPr>
        </p:nvSpPr>
        <p:spPr>
          <a:xfrm>
            <a:off x="3028950" y="625930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70"/>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453" name="Google Shape;453;p70"/>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4" name="Shape 454"/>
        <p:cNvGrpSpPr/>
        <p:nvPr/>
      </p:nvGrpSpPr>
      <p:grpSpPr>
        <a:xfrm>
          <a:off x="0" y="0"/>
          <a:ext cx="0" cy="0"/>
          <a:chOff x="0" y="0"/>
          <a:chExt cx="0" cy="0"/>
        </a:xfrm>
      </p:grpSpPr>
      <p:sp>
        <p:nvSpPr>
          <p:cNvPr id="455" name="Google Shape;455;p71"/>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6" name="Google Shape;456;p71"/>
          <p:cNvSpPr txBox="1"/>
          <p:nvPr>
            <p:ph type="ctrTitle"/>
          </p:nvPr>
        </p:nvSpPr>
        <p:spPr>
          <a:xfrm>
            <a:off x="1143000" y="2590804"/>
            <a:ext cx="6857999" cy="14247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7" name="Google Shape;457;p71"/>
          <p:cNvSpPr txBox="1"/>
          <p:nvPr>
            <p:ph idx="1" type="subTitle"/>
          </p:nvPr>
        </p:nvSpPr>
        <p:spPr>
          <a:xfrm>
            <a:off x="1143000" y="4389120"/>
            <a:ext cx="6858000" cy="1549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SzPts val="1800"/>
              <a:buNone/>
              <a:defRPr sz="1800">
                <a:solidFill>
                  <a:schemeClr val="lt1"/>
                </a:solidFill>
                <a:latin typeface="Arial"/>
                <a:ea typeface="Arial"/>
                <a:cs typeface="Arial"/>
                <a:sym typeface="Aria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descr="A picture containing drawing, clock&#10;&#10;Description automatically generated" id="458" name="Google Shape;458;p71"/>
          <p:cNvPicPr preferRelativeResize="0"/>
          <p:nvPr/>
        </p:nvPicPr>
        <p:blipFill rotWithShape="1">
          <a:blip r:embed="rId2">
            <a:alphaModFix/>
          </a:blip>
          <a:srcRect b="0" l="0" r="0" t="0"/>
          <a:stretch/>
        </p:blipFill>
        <p:spPr>
          <a:xfrm>
            <a:off x="1223686" y="919781"/>
            <a:ext cx="3890780" cy="1307595"/>
          </a:xfrm>
          <a:prstGeom prst="rect">
            <a:avLst/>
          </a:prstGeom>
          <a:noFill/>
          <a:ln>
            <a:noFill/>
          </a:ln>
        </p:spPr>
      </p:pic>
      <p:sp>
        <p:nvSpPr>
          <p:cNvPr id="459" name="Google Shape;459;p71"/>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0" name="Shape 460"/>
        <p:cNvGrpSpPr/>
        <p:nvPr/>
      </p:nvGrpSpPr>
      <p:grpSpPr>
        <a:xfrm>
          <a:off x="0" y="0"/>
          <a:ext cx="0" cy="0"/>
          <a:chOff x="0" y="0"/>
          <a:chExt cx="0" cy="0"/>
        </a:xfrm>
      </p:grpSpPr>
      <p:sp>
        <p:nvSpPr>
          <p:cNvPr id="461" name="Google Shape;461;p72"/>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72"/>
          <p:cNvSpPr txBox="1"/>
          <p:nvPr>
            <p:ph idx="1" type="body"/>
          </p:nvPr>
        </p:nvSpPr>
        <p:spPr>
          <a:xfrm>
            <a:off x="628650" y="1655180"/>
            <a:ext cx="7886700" cy="413085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Font typeface="Arial"/>
              <a:buChar char="•"/>
              <a:defRPr cap="none">
                <a:solidFill>
                  <a:srgbClr val="1E1A53"/>
                </a:solidFill>
                <a:latin typeface="Arial"/>
                <a:ea typeface="Arial"/>
                <a:cs typeface="Arial"/>
                <a:sym typeface="Arial"/>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3" name="Google Shape;463;p72"/>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72"/>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72"/>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6" name="Shape 466"/>
        <p:cNvGrpSpPr/>
        <p:nvPr/>
      </p:nvGrpSpPr>
      <p:grpSpPr>
        <a:xfrm>
          <a:off x="0" y="0"/>
          <a:ext cx="0" cy="0"/>
          <a:chOff x="0" y="0"/>
          <a:chExt cx="0" cy="0"/>
        </a:xfrm>
      </p:grpSpPr>
      <p:sp>
        <p:nvSpPr>
          <p:cNvPr id="467" name="Google Shape;467;p73"/>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73"/>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7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470" name="Google Shape;470;p73"/>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1" name="Shape 471"/>
        <p:cNvGrpSpPr/>
        <p:nvPr/>
      </p:nvGrpSpPr>
      <p:grpSpPr>
        <a:xfrm>
          <a:off x="0" y="0"/>
          <a:ext cx="0" cy="0"/>
          <a:chOff x="0" y="0"/>
          <a:chExt cx="0" cy="0"/>
        </a:xfrm>
      </p:grpSpPr>
      <p:sp>
        <p:nvSpPr>
          <p:cNvPr id="472" name="Google Shape;472;p74"/>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74"/>
          <p:cNvSpPr txBox="1"/>
          <p:nvPr>
            <p:ph idx="11" type="ftr"/>
          </p:nvPr>
        </p:nvSpPr>
        <p:spPr>
          <a:xfrm>
            <a:off x="3028950" y="6239388"/>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7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5" name="Shape 65"/>
        <p:cNvGrpSpPr/>
        <p:nvPr/>
      </p:nvGrpSpPr>
      <p:grpSpPr>
        <a:xfrm>
          <a:off x="0" y="0"/>
          <a:ext cx="0" cy="0"/>
          <a:chOff x="0" y="0"/>
          <a:chExt cx="0" cy="0"/>
        </a:xfrm>
      </p:grpSpPr>
      <p:sp>
        <p:nvSpPr>
          <p:cNvPr id="66" name="Google Shape;66;p8"/>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7" name="Google Shape;67;p8"/>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8" name="Google Shape;68;p8"/>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1" type="ftr"/>
          </p:nvPr>
        </p:nvSpPr>
        <p:spPr>
          <a:xfrm>
            <a:off x="3028950" y="625930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71" name="Google Shape;71;p8"/>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Title">
  <p:cSld name="1_Section Title">
    <p:spTree>
      <p:nvGrpSpPr>
        <p:cNvPr id="72" name="Shape 72"/>
        <p:cNvGrpSpPr/>
        <p:nvPr/>
      </p:nvGrpSpPr>
      <p:grpSpPr>
        <a:xfrm>
          <a:off x="0" y="0"/>
          <a:ext cx="0" cy="0"/>
          <a:chOff x="0" y="0"/>
          <a:chExt cx="0" cy="0"/>
        </a:xfrm>
      </p:grpSpPr>
      <p:sp>
        <p:nvSpPr>
          <p:cNvPr id="73" name="Google Shape;73;p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 aiha.org  </a:t>
            </a:r>
            <a:r>
              <a:rPr lang="en-US">
                <a:solidFill>
                  <a:srgbClr val="F0512A"/>
                </a:solidFill>
              </a:rPr>
              <a:t>|</a:t>
            </a:r>
            <a:r>
              <a:rPr lang="en-US"/>
              <a:t> </a:t>
            </a:r>
            <a:fld id="{00000000-1234-1234-1234-123412341234}" type="slidenum">
              <a:rPr lang="en-US"/>
              <a:t>‹#›</a:t>
            </a:fld>
            <a:endParaRPr/>
          </a:p>
        </p:txBody>
      </p:sp>
      <p:sp>
        <p:nvSpPr>
          <p:cNvPr id="74" name="Google Shape;74;p9"/>
          <p:cNvSpPr txBox="1"/>
          <p:nvPr/>
        </p:nvSpPr>
        <p:spPr>
          <a:xfrm>
            <a:off x="1143000" y="3119719"/>
            <a:ext cx="4012602" cy="895855"/>
          </a:xfrm>
          <a:prstGeom prst="rect">
            <a:avLst/>
          </a:prstGeom>
          <a:noFill/>
          <a:ln>
            <a:noFill/>
          </a:ln>
        </p:spPr>
        <p:txBody>
          <a:bodyPr anchorCtr="0" anchor="b" bIns="34275" lIns="68575" spcFirstLastPara="1" rIns="68575" wrap="square" tIns="34275">
            <a:normAutofit/>
          </a:bodyPr>
          <a:lstStyle/>
          <a:p>
            <a:pPr indent="0" lvl="0" marL="0" marR="0" rtl="0" algn="l">
              <a:lnSpc>
                <a:spcPct val="90000"/>
              </a:lnSpc>
              <a:spcBef>
                <a:spcPts val="0"/>
              </a:spcBef>
              <a:spcAft>
                <a:spcPts val="0"/>
              </a:spcAft>
              <a:buClr>
                <a:schemeClr val="lt1"/>
              </a:buClr>
              <a:buSzPts val="2400"/>
              <a:buFont typeface="Arial Black"/>
              <a:buNone/>
            </a:pPr>
            <a:r>
              <a:rPr lang="en-US" sz="2400" u="none" cap="none">
                <a:solidFill>
                  <a:schemeClr val="lt1"/>
                </a:solidFill>
                <a:latin typeface="Arial Black"/>
                <a:ea typeface="Arial Black"/>
                <a:cs typeface="Arial Black"/>
                <a:sym typeface="Arial Black"/>
              </a:rPr>
              <a:t>CLICK TO EDIT MASTER TITLE STYLE</a:t>
            </a:r>
            <a:endParaRPr/>
          </a:p>
        </p:txBody>
      </p:sp>
      <p:cxnSp>
        <p:nvCxnSpPr>
          <p:cNvPr id="75" name="Google Shape;75;p9"/>
          <p:cNvCxnSpPr/>
          <p:nvPr/>
        </p:nvCxnSpPr>
        <p:spPr>
          <a:xfrm>
            <a:off x="1234440" y="4195484"/>
            <a:ext cx="3921162" cy="0"/>
          </a:xfrm>
          <a:prstGeom prst="straightConnector1">
            <a:avLst/>
          </a:prstGeom>
          <a:noFill/>
          <a:ln cap="flat" cmpd="sng" w="38100">
            <a:solidFill>
              <a:srgbClr val="F0512A"/>
            </a:solidFill>
            <a:prstDash val="solid"/>
            <a:miter lim="800000"/>
            <a:headEnd len="sm" w="sm" type="none"/>
            <a:tailEnd len="sm" w="sm" type="none"/>
          </a:ln>
        </p:spPr>
      </p:cxnSp>
      <p:sp>
        <p:nvSpPr>
          <p:cNvPr id="76" name="Google Shape;76;p9"/>
          <p:cNvSpPr/>
          <p:nvPr/>
        </p:nvSpPr>
        <p:spPr>
          <a:xfrm>
            <a:off x="0" y="0"/>
            <a:ext cx="9144000" cy="6858000"/>
          </a:xfrm>
          <a:prstGeom prst="rect">
            <a:avLst/>
          </a:prstGeom>
          <a:solidFill>
            <a:srgbClr val="1E1A53"/>
          </a:solidFill>
          <a:ln cap="flat" cmpd="sng" w="12700">
            <a:solidFill>
              <a:srgbClr val="1E1A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77" name="Google Shape;77;p9"/>
          <p:cNvSpPr/>
          <p:nvPr/>
        </p:nvSpPr>
        <p:spPr>
          <a:xfrm>
            <a:off x="1" y="0"/>
            <a:ext cx="524435" cy="6858000"/>
          </a:xfrm>
          <a:prstGeom prst="rect">
            <a:avLst/>
          </a:prstGeom>
          <a:gradFill>
            <a:gsLst>
              <a:gs pos="0">
                <a:srgbClr val="6BC7B8"/>
              </a:gs>
              <a:gs pos="86000">
                <a:srgbClr val="1E1A53"/>
              </a:gs>
              <a:gs pos="100000">
                <a:srgbClr val="1E1A5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78" name="Google Shape;78;p9"/>
          <p:cNvSpPr txBox="1"/>
          <p:nvPr>
            <p:ph type="title"/>
          </p:nvPr>
        </p:nvSpPr>
        <p:spPr>
          <a:xfrm>
            <a:off x="1162246" y="4774006"/>
            <a:ext cx="401260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Black"/>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9" name="Shape 79"/>
        <p:cNvGrpSpPr/>
        <p:nvPr/>
      </p:nvGrpSpPr>
      <p:grpSpPr>
        <a:xfrm>
          <a:off x="0" y="0"/>
          <a:ext cx="0" cy="0"/>
          <a:chOff x="0" y="0"/>
          <a:chExt cx="0" cy="0"/>
        </a:xfrm>
      </p:grpSpPr>
      <p:sp>
        <p:nvSpPr>
          <p:cNvPr id="80" name="Google Shape;80;p10"/>
          <p:cNvSpPr txBox="1"/>
          <p:nvPr>
            <p:ph idx="1" type="body"/>
          </p:nvPr>
        </p:nvSpPr>
        <p:spPr>
          <a:xfrm>
            <a:off x="6286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0"/>
          <p:cNvSpPr txBox="1"/>
          <p:nvPr>
            <p:ph idx="2" type="body"/>
          </p:nvPr>
        </p:nvSpPr>
        <p:spPr>
          <a:xfrm>
            <a:off x="4629150" y="1666755"/>
            <a:ext cx="3886200" cy="416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o"/>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10"/>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1" type="ftr"/>
          </p:nvPr>
        </p:nvSpPr>
        <p:spPr>
          <a:xfrm>
            <a:off x="3028950" y="6259302"/>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6BC7B8"/>
                </a:solidFill>
              </a:defRPr>
            </a:lvl1pPr>
            <a:lvl2pPr indent="0" lvl="1" marL="0" algn="r">
              <a:spcBef>
                <a:spcPts val="0"/>
              </a:spcBef>
              <a:buNone/>
              <a:defRPr>
                <a:solidFill>
                  <a:srgbClr val="6BC7B8"/>
                </a:solidFill>
              </a:defRPr>
            </a:lvl2pPr>
            <a:lvl3pPr indent="0" lvl="2" marL="0" algn="r">
              <a:spcBef>
                <a:spcPts val="0"/>
              </a:spcBef>
              <a:buNone/>
              <a:defRPr>
                <a:solidFill>
                  <a:srgbClr val="6BC7B8"/>
                </a:solidFill>
              </a:defRPr>
            </a:lvl3pPr>
            <a:lvl4pPr indent="0" lvl="3" marL="0" algn="r">
              <a:spcBef>
                <a:spcPts val="0"/>
              </a:spcBef>
              <a:buNone/>
              <a:defRPr>
                <a:solidFill>
                  <a:srgbClr val="6BC7B8"/>
                </a:solidFill>
              </a:defRPr>
            </a:lvl4pPr>
            <a:lvl5pPr indent="0" lvl="4" marL="0" algn="r">
              <a:spcBef>
                <a:spcPts val="0"/>
              </a:spcBef>
              <a:buNone/>
              <a:defRPr>
                <a:solidFill>
                  <a:srgbClr val="6BC7B8"/>
                </a:solidFill>
              </a:defRPr>
            </a:lvl5pPr>
            <a:lvl6pPr indent="0" lvl="5" marL="0" algn="r">
              <a:spcBef>
                <a:spcPts val="0"/>
              </a:spcBef>
              <a:buNone/>
              <a:defRPr>
                <a:solidFill>
                  <a:srgbClr val="6BC7B8"/>
                </a:solidFill>
              </a:defRPr>
            </a:lvl6pPr>
            <a:lvl7pPr indent="0" lvl="6" marL="0" algn="r">
              <a:spcBef>
                <a:spcPts val="0"/>
              </a:spcBef>
              <a:buNone/>
              <a:defRPr>
                <a:solidFill>
                  <a:srgbClr val="6BC7B8"/>
                </a:solidFill>
              </a:defRPr>
            </a:lvl7pPr>
            <a:lvl8pPr indent="0" lvl="7" marL="0" algn="r">
              <a:spcBef>
                <a:spcPts val="0"/>
              </a:spcBef>
              <a:buNone/>
              <a:defRPr>
                <a:solidFill>
                  <a:srgbClr val="6BC7B8"/>
                </a:solidFill>
              </a:defRPr>
            </a:lvl8pPr>
            <a:lvl9pPr indent="0" lvl="8" marL="0" algn="r">
              <a:spcBef>
                <a:spcPts val="0"/>
              </a:spcBef>
              <a:buNone/>
              <a:defRPr>
                <a:solidFill>
                  <a:srgbClr val="6BC7B8"/>
                </a:solidFill>
              </a:defRPr>
            </a:lvl9pPr>
          </a:lstStyle>
          <a:p>
            <a:pPr indent="0" lvl="0" marL="0" rtl="0" algn="r">
              <a:spcBef>
                <a:spcPts val="0"/>
              </a:spcBef>
              <a:spcAft>
                <a:spcPts val="0"/>
              </a:spcAft>
              <a:buNone/>
            </a:pPr>
            <a:r>
              <a:rPr lang="en-US"/>
              <a:t>aiha.org  </a:t>
            </a:r>
            <a:r>
              <a:rPr lang="en-US">
                <a:solidFill>
                  <a:srgbClr val="F0512A"/>
                </a:solidFill>
              </a:rPr>
              <a:t>|</a:t>
            </a:r>
            <a:r>
              <a:rPr lang="en-US"/>
              <a:t> </a:t>
            </a:r>
            <a:fld id="{00000000-1234-1234-1234-123412341234}" type="slidenum">
              <a:rPr lang="en-US"/>
              <a:t>‹#›</a:t>
            </a:fld>
            <a:endParaRPr/>
          </a:p>
        </p:txBody>
      </p:sp>
      <p:sp>
        <p:nvSpPr>
          <p:cNvPr id="85" name="Google Shape;85;p10"/>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1A53"/>
              </a:buClr>
              <a:buSzPts val="2700"/>
              <a:buFont typeface="Arial Black"/>
              <a:buNone/>
              <a:defRPr sz="2700"/>
            </a:lvl1pPr>
            <a:lvl2pPr lvl="1">
              <a:spcBef>
                <a:spcPts val="45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4.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5.xml"/><Relationship Id="rId11" Type="http://schemas.openxmlformats.org/officeDocument/2006/relationships/slideLayout" Target="../slideLayouts/slideLayout36.xml"/><Relationship Id="rId22" Type="http://schemas.openxmlformats.org/officeDocument/2006/relationships/theme" Target="../theme/theme5.xml"/><Relationship Id="rId10" Type="http://schemas.openxmlformats.org/officeDocument/2006/relationships/slideLayout" Target="../slideLayouts/slideLayout35.xml"/><Relationship Id="rId21" Type="http://schemas.openxmlformats.org/officeDocument/2006/relationships/slideLayout" Target="../slideLayouts/slideLayout46.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5" Type="http://schemas.openxmlformats.org/officeDocument/2006/relationships/slideLayout" Target="../slideLayouts/slideLayout30.xml"/><Relationship Id="rId19" Type="http://schemas.openxmlformats.org/officeDocument/2006/relationships/slideLayout" Target="../slideLayouts/slideLayout44.xml"/><Relationship Id="rId6" Type="http://schemas.openxmlformats.org/officeDocument/2006/relationships/slideLayout" Target="../slideLayouts/slideLayout31.xml"/><Relationship Id="rId18" Type="http://schemas.openxmlformats.org/officeDocument/2006/relationships/slideLayout" Target="../slideLayouts/slideLayout43.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56.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theme" Target="../theme/theme2.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5964866"/>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1" name="Google Shape;11;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1A53"/>
              </a:buClr>
              <a:buSzPts val="3300"/>
              <a:buFont typeface="Arial Black"/>
              <a:buNone/>
              <a:defRPr b="0" i="0" sz="3300" u="none" cap="none" strike="noStrike">
                <a:solidFill>
                  <a:srgbClr val="1E1A53"/>
                </a:solidFill>
                <a:latin typeface="Arial Black"/>
                <a:ea typeface="Arial Black"/>
                <a:cs typeface="Arial Black"/>
                <a:sym typeface="Arial Black"/>
              </a:defRPr>
            </a:lvl1pPr>
            <a:lvl2pPr lvl="1">
              <a:spcBef>
                <a:spcPts val="45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628650" y="1825625"/>
            <a:ext cx="7886700" cy="396040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F0512A"/>
              </a:buClr>
              <a:buSzPts val="2100"/>
              <a:buFont typeface="Arial"/>
              <a:buChar char="•"/>
              <a:defRPr b="0" i="0" sz="2100" u="none" cap="none" strike="noStrike">
                <a:solidFill>
                  <a:srgbClr val="1E1A53"/>
                </a:solidFill>
                <a:latin typeface="Arial"/>
                <a:ea typeface="Arial"/>
                <a:cs typeface="Arial"/>
                <a:sym typeface="Arial"/>
              </a:defRPr>
            </a:lvl1pPr>
            <a:lvl2pPr indent="-342900" lvl="1" marL="914400" marR="0" rtl="0" algn="l">
              <a:lnSpc>
                <a:spcPct val="90000"/>
              </a:lnSpc>
              <a:spcBef>
                <a:spcPts val="375"/>
              </a:spcBef>
              <a:spcAft>
                <a:spcPts val="0"/>
              </a:spcAft>
              <a:buClr>
                <a:srgbClr val="F0512A"/>
              </a:buClr>
              <a:buSzPts val="1800"/>
              <a:buFont typeface="Arial"/>
              <a:buChar char="‒"/>
              <a:defRPr b="0" i="0" sz="1800" u="none" cap="none" strike="noStrike">
                <a:solidFill>
                  <a:srgbClr val="1E1A53"/>
                </a:solidFill>
                <a:latin typeface="Arial"/>
                <a:ea typeface="Arial"/>
                <a:cs typeface="Arial"/>
                <a:sym typeface="Arial"/>
              </a:defRPr>
            </a:lvl2pPr>
            <a:lvl3pPr indent="-323850" lvl="2" marL="1371600" marR="0" rtl="0" algn="l">
              <a:lnSpc>
                <a:spcPct val="90000"/>
              </a:lnSpc>
              <a:spcBef>
                <a:spcPts val="375"/>
              </a:spcBef>
              <a:spcAft>
                <a:spcPts val="0"/>
              </a:spcAft>
              <a:buClr>
                <a:srgbClr val="F0512A"/>
              </a:buClr>
              <a:buSzPts val="1500"/>
              <a:buFont typeface="Courier New"/>
              <a:buChar char="o"/>
              <a:defRPr b="0" i="0" sz="1500" u="none" cap="none" strike="noStrike">
                <a:solidFill>
                  <a:srgbClr val="1E1A53"/>
                </a:solidFill>
                <a:latin typeface="Arial"/>
                <a:ea typeface="Arial"/>
                <a:cs typeface="Arial"/>
                <a:sym typeface="Arial"/>
              </a:defRPr>
            </a:lvl3pPr>
            <a:lvl4pPr indent="-314325" lvl="3" marL="18288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4pPr>
            <a:lvl5pPr indent="-314325" lvl="4" marL="22860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3028950" y="7036835"/>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6BC7B8"/>
                </a:solidFill>
                <a:latin typeface="Arial"/>
                <a:ea typeface="Arial"/>
                <a:cs typeface="Arial"/>
                <a:sym typeface="Arial"/>
              </a:defRPr>
            </a:lvl1pPr>
            <a:lvl2pPr indent="0" lvl="1" marL="0" marR="0" rtl="0" algn="r">
              <a:spcBef>
                <a:spcPts val="0"/>
              </a:spcBef>
              <a:buNone/>
              <a:defRPr b="0" i="0" sz="900" u="none" cap="none" strike="noStrike">
                <a:solidFill>
                  <a:srgbClr val="6BC7B8"/>
                </a:solidFill>
                <a:latin typeface="Arial"/>
                <a:ea typeface="Arial"/>
                <a:cs typeface="Arial"/>
                <a:sym typeface="Arial"/>
              </a:defRPr>
            </a:lvl2pPr>
            <a:lvl3pPr indent="0" lvl="2" marL="0" marR="0" rtl="0" algn="r">
              <a:spcBef>
                <a:spcPts val="0"/>
              </a:spcBef>
              <a:buNone/>
              <a:defRPr b="0" i="0" sz="900" u="none" cap="none" strike="noStrike">
                <a:solidFill>
                  <a:srgbClr val="6BC7B8"/>
                </a:solidFill>
                <a:latin typeface="Arial"/>
                <a:ea typeface="Arial"/>
                <a:cs typeface="Arial"/>
                <a:sym typeface="Arial"/>
              </a:defRPr>
            </a:lvl3pPr>
            <a:lvl4pPr indent="0" lvl="3" marL="0" marR="0" rtl="0" algn="r">
              <a:spcBef>
                <a:spcPts val="0"/>
              </a:spcBef>
              <a:buNone/>
              <a:defRPr b="0" i="0" sz="900" u="none" cap="none" strike="noStrike">
                <a:solidFill>
                  <a:srgbClr val="6BC7B8"/>
                </a:solidFill>
                <a:latin typeface="Arial"/>
                <a:ea typeface="Arial"/>
                <a:cs typeface="Arial"/>
                <a:sym typeface="Arial"/>
              </a:defRPr>
            </a:lvl4pPr>
            <a:lvl5pPr indent="0" lvl="4" marL="0" marR="0" rtl="0" algn="r">
              <a:spcBef>
                <a:spcPts val="0"/>
              </a:spcBef>
              <a:buNone/>
              <a:defRPr b="0" i="0" sz="900" u="none" cap="none" strike="noStrike">
                <a:solidFill>
                  <a:srgbClr val="6BC7B8"/>
                </a:solidFill>
                <a:latin typeface="Arial"/>
                <a:ea typeface="Arial"/>
                <a:cs typeface="Arial"/>
                <a:sym typeface="Arial"/>
              </a:defRPr>
            </a:lvl5pPr>
            <a:lvl6pPr indent="0" lvl="5" marL="0" marR="0" rtl="0" algn="r">
              <a:spcBef>
                <a:spcPts val="0"/>
              </a:spcBef>
              <a:buNone/>
              <a:defRPr b="0" i="0" sz="900" u="none" cap="none" strike="noStrike">
                <a:solidFill>
                  <a:srgbClr val="6BC7B8"/>
                </a:solidFill>
                <a:latin typeface="Arial"/>
                <a:ea typeface="Arial"/>
                <a:cs typeface="Arial"/>
                <a:sym typeface="Arial"/>
              </a:defRPr>
            </a:lvl6pPr>
            <a:lvl7pPr indent="0" lvl="6" marL="0" marR="0" rtl="0" algn="r">
              <a:spcBef>
                <a:spcPts val="0"/>
              </a:spcBef>
              <a:buNone/>
              <a:defRPr b="0" i="0" sz="900" u="none" cap="none" strike="noStrike">
                <a:solidFill>
                  <a:srgbClr val="6BC7B8"/>
                </a:solidFill>
                <a:latin typeface="Arial"/>
                <a:ea typeface="Arial"/>
                <a:cs typeface="Arial"/>
                <a:sym typeface="Arial"/>
              </a:defRPr>
            </a:lvl7pPr>
            <a:lvl8pPr indent="0" lvl="7" marL="0" marR="0" rtl="0" algn="r">
              <a:spcBef>
                <a:spcPts val="0"/>
              </a:spcBef>
              <a:buNone/>
              <a:defRPr b="0" i="0" sz="900" u="none" cap="none" strike="noStrike">
                <a:solidFill>
                  <a:srgbClr val="6BC7B8"/>
                </a:solidFill>
                <a:latin typeface="Arial"/>
                <a:ea typeface="Arial"/>
                <a:cs typeface="Arial"/>
                <a:sym typeface="Arial"/>
              </a:defRPr>
            </a:lvl8pPr>
            <a:lvl9pPr indent="0" lvl="8" marL="0" marR="0" rtl="0" algn="r">
              <a:spcBef>
                <a:spcPts val="0"/>
              </a:spcBef>
              <a:buNone/>
              <a:defRPr b="0" i="0" sz="900" u="none" cap="none" strike="noStrike">
                <a:solidFill>
                  <a:srgbClr val="6BC7B8"/>
                </a:solidFill>
                <a:latin typeface="Arial"/>
                <a:ea typeface="Arial"/>
                <a:cs typeface="Arial"/>
                <a:sym typeface="Arial"/>
              </a:defRPr>
            </a:lvl9pPr>
          </a:lstStyle>
          <a:p>
            <a:pPr indent="0" lvl="0" marL="0" rtl="0" algn="r">
              <a:spcBef>
                <a:spcPts val="0"/>
              </a:spcBef>
              <a:spcAft>
                <a:spcPts val="0"/>
              </a:spcAft>
              <a:buNone/>
            </a:pPr>
            <a:r>
              <a:rPr lang="en-US"/>
              <a:t> 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pic>
        <p:nvPicPr>
          <p:cNvPr id="16" name="Google Shape;16;p1"/>
          <p:cNvPicPr preferRelativeResize="0"/>
          <p:nvPr/>
        </p:nvPicPr>
        <p:blipFill rotWithShape="1">
          <a:blip r:embed="rId1">
            <a:alphaModFix/>
          </a:blip>
          <a:srcRect b="0" l="0" r="0" t="0"/>
          <a:stretch/>
        </p:blipFill>
        <p:spPr>
          <a:xfrm>
            <a:off x="361170" y="6153494"/>
            <a:ext cx="1886283" cy="521829"/>
          </a:xfrm>
          <a:prstGeom prst="rect">
            <a:avLst/>
          </a:prstGeom>
          <a:noFill/>
          <a:ln>
            <a:noFill/>
          </a:ln>
        </p:spPr>
      </p:pic>
      <p:sp>
        <p:nvSpPr>
          <p:cNvPr id="17" name="Google Shape;17;p1"/>
          <p:cNvSpPr/>
          <p:nvPr/>
        </p:nvSpPr>
        <p:spPr>
          <a:xfrm>
            <a:off x="0" y="5964866"/>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pic>
        <p:nvPicPr>
          <p:cNvPr descr="A picture containing text, clipart&#10;&#10;Description automatically generated" id="18" name="Google Shape;18;p1"/>
          <p:cNvPicPr preferRelativeResize="0"/>
          <p:nvPr/>
        </p:nvPicPr>
        <p:blipFill rotWithShape="1">
          <a:blip r:embed="rId2">
            <a:alphaModFix/>
          </a:blip>
          <a:srcRect b="26699" l="4773" r="0" t="5659"/>
          <a:stretch/>
        </p:blipFill>
        <p:spPr>
          <a:xfrm>
            <a:off x="0" y="5964866"/>
            <a:ext cx="3028950" cy="8544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20"/>
          <p:cNvSpPr/>
          <p:nvPr/>
        </p:nvSpPr>
        <p:spPr>
          <a:xfrm>
            <a:off x="0" y="5964866"/>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39" name="Google Shape;139;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1A53"/>
              </a:buClr>
              <a:buSzPts val="3300"/>
              <a:buFont typeface="Arial Black"/>
              <a:buNone/>
              <a:defRPr b="0" i="0" sz="3300" u="none" cap="none" strike="noStrike">
                <a:solidFill>
                  <a:srgbClr val="1E1A53"/>
                </a:solidFill>
                <a:latin typeface="Arial Black"/>
                <a:ea typeface="Arial Black"/>
                <a:cs typeface="Arial Black"/>
                <a:sym typeface="Arial Black"/>
              </a:defRPr>
            </a:lvl1pPr>
            <a:lvl2pPr lvl="1">
              <a:spcBef>
                <a:spcPts val="45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0" name="Google Shape;140;p20"/>
          <p:cNvSpPr txBox="1"/>
          <p:nvPr>
            <p:ph idx="1" type="body"/>
          </p:nvPr>
        </p:nvSpPr>
        <p:spPr>
          <a:xfrm>
            <a:off x="628650" y="1825625"/>
            <a:ext cx="7886700" cy="396040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F0512A"/>
              </a:buClr>
              <a:buSzPts val="2100"/>
              <a:buFont typeface="Arial"/>
              <a:buChar char="•"/>
              <a:defRPr b="0" i="0" sz="2100" u="none" cap="none" strike="noStrike">
                <a:solidFill>
                  <a:srgbClr val="1E1A53"/>
                </a:solidFill>
                <a:latin typeface="Arial"/>
                <a:ea typeface="Arial"/>
                <a:cs typeface="Arial"/>
                <a:sym typeface="Arial"/>
              </a:defRPr>
            </a:lvl1pPr>
            <a:lvl2pPr indent="-342900" lvl="1" marL="914400" marR="0" rtl="0" algn="l">
              <a:lnSpc>
                <a:spcPct val="90000"/>
              </a:lnSpc>
              <a:spcBef>
                <a:spcPts val="375"/>
              </a:spcBef>
              <a:spcAft>
                <a:spcPts val="0"/>
              </a:spcAft>
              <a:buClr>
                <a:srgbClr val="F0512A"/>
              </a:buClr>
              <a:buSzPts val="1800"/>
              <a:buFont typeface="Arial"/>
              <a:buChar char="‒"/>
              <a:defRPr b="0" i="0" sz="1800" u="none" cap="none" strike="noStrike">
                <a:solidFill>
                  <a:srgbClr val="1E1A53"/>
                </a:solidFill>
                <a:latin typeface="Arial"/>
                <a:ea typeface="Arial"/>
                <a:cs typeface="Arial"/>
                <a:sym typeface="Arial"/>
              </a:defRPr>
            </a:lvl2pPr>
            <a:lvl3pPr indent="-323850" lvl="2" marL="1371600" marR="0" rtl="0" algn="l">
              <a:lnSpc>
                <a:spcPct val="90000"/>
              </a:lnSpc>
              <a:spcBef>
                <a:spcPts val="375"/>
              </a:spcBef>
              <a:spcAft>
                <a:spcPts val="0"/>
              </a:spcAft>
              <a:buClr>
                <a:srgbClr val="F0512A"/>
              </a:buClr>
              <a:buSzPts val="1500"/>
              <a:buFont typeface="Courier New"/>
              <a:buChar char="o"/>
              <a:defRPr b="0" i="0" sz="1500" u="none" cap="none" strike="noStrike">
                <a:solidFill>
                  <a:srgbClr val="1E1A53"/>
                </a:solidFill>
                <a:latin typeface="Arial"/>
                <a:ea typeface="Arial"/>
                <a:cs typeface="Arial"/>
                <a:sym typeface="Arial"/>
              </a:defRPr>
            </a:lvl3pPr>
            <a:lvl4pPr indent="-314325" lvl="3" marL="18288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4pPr>
            <a:lvl5pPr indent="-314325" lvl="4" marL="22860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41" name="Google Shape;141;p20"/>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2" name="Google Shape;142;p20"/>
          <p:cNvSpPr txBox="1"/>
          <p:nvPr>
            <p:ph idx="11" type="ftr"/>
          </p:nvPr>
        </p:nvSpPr>
        <p:spPr>
          <a:xfrm>
            <a:off x="3028950" y="7036835"/>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3" name="Google Shape;143;p20"/>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6BC7B8"/>
                </a:solidFill>
                <a:latin typeface="Arial"/>
                <a:ea typeface="Arial"/>
                <a:cs typeface="Arial"/>
                <a:sym typeface="Arial"/>
              </a:defRPr>
            </a:lvl1pPr>
            <a:lvl2pPr indent="0" lvl="1" marL="0" marR="0" rtl="0" algn="r">
              <a:spcBef>
                <a:spcPts val="0"/>
              </a:spcBef>
              <a:buNone/>
              <a:defRPr b="0" i="0" sz="900" u="none" cap="none" strike="noStrike">
                <a:solidFill>
                  <a:srgbClr val="6BC7B8"/>
                </a:solidFill>
                <a:latin typeface="Arial"/>
                <a:ea typeface="Arial"/>
                <a:cs typeface="Arial"/>
                <a:sym typeface="Arial"/>
              </a:defRPr>
            </a:lvl2pPr>
            <a:lvl3pPr indent="0" lvl="2" marL="0" marR="0" rtl="0" algn="r">
              <a:spcBef>
                <a:spcPts val="0"/>
              </a:spcBef>
              <a:buNone/>
              <a:defRPr b="0" i="0" sz="900" u="none" cap="none" strike="noStrike">
                <a:solidFill>
                  <a:srgbClr val="6BC7B8"/>
                </a:solidFill>
                <a:latin typeface="Arial"/>
                <a:ea typeface="Arial"/>
                <a:cs typeface="Arial"/>
                <a:sym typeface="Arial"/>
              </a:defRPr>
            </a:lvl3pPr>
            <a:lvl4pPr indent="0" lvl="3" marL="0" marR="0" rtl="0" algn="r">
              <a:spcBef>
                <a:spcPts val="0"/>
              </a:spcBef>
              <a:buNone/>
              <a:defRPr b="0" i="0" sz="900" u="none" cap="none" strike="noStrike">
                <a:solidFill>
                  <a:srgbClr val="6BC7B8"/>
                </a:solidFill>
                <a:latin typeface="Arial"/>
                <a:ea typeface="Arial"/>
                <a:cs typeface="Arial"/>
                <a:sym typeface="Arial"/>
              </a:defRPr>
            </a:lvl4pPr>
            <a:lvl5pPr indent="0" lvl="4" marL="0" marR="0" rtl="0" algn="r">
              <a:spcBef>
                <a:spcPts val="0"/>
              </a:spcBef>
              <a:buNone/>
              <a:defRPr b="0" i="0" sz="900" u="none" cap="none" strike="noStrike">
                <a:solidFill>
                  <a:srgbClr val="6BC7B8"/>
                </a:solidFill>
                <a:latin typeface="Arial"/>
                <a:ea typeface="Arial"/>
                <a:cs typeface="Arial"/>
                <a:sym typeface="Arial"/>
              </a:defRPr>
            </a:lvl5pPr>
            <a:lvl6pPr indent="0" lvl="5" marL="0" marR="0" rtl="0" algn="r">
              <a:spcBef>
                <a:spcPts val="0"/>
              </a:spcBef>
              <a:buNone/>
              <a:defRPr b="0" i="0" sz="900" u="none" cap="none" strike="noStrike">
                <a:solidFill>
                  <a:srgbClr val="6BC7B8"/>
                </a:solidFill>
                <a:latin typeface="Arial"/>
                <a:ea typeface="Arial"/>
                <a:cs typeface="Arial"/>
                <a:sym typeface="Arial"/>
              </a:defRPr>
            </a:lvl6pPr>
            <a:lvl7pPr indent="0" lvl="6" marL="0" marR="0" rtl="0" algn="r">
              <a:spcBef>
                <a:spcPts val="0"/>
              </a:spcBef>
              <a:buNone/>
              <a:defRPr b="0" i="0" sz="900" u="none" cap="none" strike="noStrike">
                <a:solidFill>
                  <a:srgbClr val="6BC7B8"/>
                </a:solidFill>
                <a:latin typeface="Arial"/>
                <a:ea typeface="Arial"/>
                <a:cs typeface="Arial"/>
                <a:sym typeface="Arial"/>
              </a:defRPr>
            </a:lvl7pPr>
            <a:lvl8pPr indent="0" lvl="7" marL="0" marR="0" rtl="0" algn="r">
              <a:spcBef>
                <a:spcPts val="0"/>
              </a:spcBef>
              <a:buNone/>
              <a:defRPr b="0" i="0" sz="900" u="none" cap="none" strike="noStrike">
                <a:solidFill>
                  <a:srgbClr val="6BC7B8"/>
                </a:solidFill>
                <a:latin typeface="Arial"/>
                <a:ea typeface="Arial"/>
                <a:cs typeface="Arial"/>
                <a:sym typeface="Arial"/>
              </a:defRPr>
            </a:lvl8pPr>
            <a:lvl9pPr indent="0" lvl="8" marL="0" marR="0" rtl="0" algn="r">
              <a:spcBef>
                <a:spcPts val="0"/>
              </a:spcBef>
              <a:buNone/>
              <a:defRPr b="0" i="0" sz="900" u="none" cap="none" strike="noStrike">
                <a:solidFill>
                  <a:srgbClr val="6BC7B8"/>
                </a:solidFill>
                <a:latin typeface="Arial"/>
                <a:ea typeface="Arial"/>
                <a:cs typeface="Arial"/>
                <a:sym typeface="Arial"/>
              </a:defRPr>
            </a:lvl9pPr>
          </a:lstStyle>
          <a:p>
            <a:pPr indent="0" lvl="0" marL="0" rtl="0" algn="r">
              <a:spcBef>
                <a:spcPts val="0"/>
              </a:spcBef>
              <a:spcAft>
                <a:spcPts val="0"/>
              </a:spcAft>
              <a:buNone/>
            </a:pPr>
            <a:r>
              <a:rPr lang="en-US"/>
              <a:t> 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pic>
        <p:nvPicPr>
          <p:cNvPr id="144" name="Google Shape;144;p20"/>
          <p:cNvPicPr preferRelativeResize="0"/>
          <p:nvPr/>
        </p:nvPicPr>
        <p:blipFill rotWithShape="1">
          <a:blip r:embed="rId1">
            <a:alphaModFix/>
          </a:blip>
          <a:srcRect b="0" l="0" r="0" t="0"/>
          <a:stretch/>
        </p:blipFill>
        <p:spPr>
          <a:xfrm>
            <a:off x="361170" y="6153494"/>
            <a:ext cx="1886283" cy="521829"/>
          </a:xfrm>
          <a:prstGeom prst="rect">
            <a:avLst/>
          </a:prstGeom>
          <a:noFill/>
          <a:ln>
            <a:noFill/>
          </a:ln>
        </p:spPr>
      </p:pic>
      <p:sp>
        <p:nvSpPr>
          <p:cNvPr id="145" name="Google Shape;145;p20"/>
          <p:cNvSpPr/>
          <p:nvPr/>
        </p:nvSpPr>
        <p:spPr>
          <a:xfrm>
            <a:off x="0" y="5964866"/>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pic>
        <p:nvPicPr>
          <p:cNvPr descr="A picture containing text, clipart&#10;&#10;Description automatically generated" id="146" name="Google Shape;146;p20"/>
          <p:cNvPicPr preferRelativeResize="0"/>
          <p:nvPr/>
        </p:nvPicPr>
        <p:blipFill rotWithShape="1">
          <a:blip r:embed="rId2">
            <a:alphaModFix/>
          </a:blip>
          <a:srcRect b="26699" l="4773" r="0" t="5659"/>
          <a:stretch/>
        </p:blipFill>
        <p:spPr>
          <a:xfrm>
            <a:off x="0" y="5964866"/>
            <a:ext cx="3028950" cy="8544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30"/>
          <p:cNvSpPr/>
          <p:nvPr/>
        </p:nvSpPr>
        <p:spPr>
          <a:xfrm>
            <a:off x="0" y="5964873"/>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10" name="Google Shape;210;p30"/>
          <p:cNvSpPr txBox="1"/>
          <p:nvPr>
            <p:ph type="title"/>
          </p:nvPr>
        </p:nvSpPr>
        <p:spPr>
          <a:xfrm>
            <a:off x="628651" y="365127"/>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1A53"/>
              </a:buClr>
              <a:buSzPts val="3300"/>
              <a:buFont typeface="Arial"/>
              <a:buNone/>
              <a:defRPr b="0" i="0" sz="3300" u="none" cap="none" strike="noStrike">
                <a:solidFill>
                  <a:srgbClr val="1E1A53"/>
                </a:solidFill>
                <a:latin typeface="Arial"/>
                <a:ea typeface="Arial"/>
                <a:cs typeface="Arial"/>
                <a:sym typeface="Arial"/>
              </a:defRPr>
            </a:lvl1pPr>
            <a:lvl2pPr lvl="1">
              <a:spcBef>
                <a:spcPts val="451"/>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1" name="Google Shape;211;p30"/>
          <p:cNvSpPr txBox="1"/>
          <p:nvPr>
            <p:ph idx="1" type="body"/>
          </p:nvPr>
        </p:nvSpPr>
        <p:spPr>
          <a:xfrm>
            <a:off x="628651" y="1825631"/>
            <a:ext cx="7886700" cy="3960407"/>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1"/>
              </a:spcBef>
              <a:spcAft>
                <a:spcPts val="0"/>
              </a:spcAft>
              <a:buClr>
                <a:srgbClr val="F0512A"/>
              </a:buClr>
              <a:buSzPts val="2100"/>
              <a:buFont typeface="Arial"/>
              <a:buChar char="•"/>
              <a:defRPr b="0" i="0" sz="2100" u="none" cap="none" strike="noStrike">
                <a:solidFill>
                  <a:srgbClr val="1E1A53"/>
                </a:solidFill>
                <a:latin typeface="Arial"/>
                <a:ea typeface="Arial"/>
                <a:cs typeface="Arial"/>
                <a:sym typeface="Arial"/>
              </a:defRPr>
            </a:lvl1pPr>
            <a:lvl2pPr indent="-342900" lvl="1" marL="914400" marR="0" rtl="0" algn="l">
              <a:lnSpc>
                <a:spcPct val="90000"/>
              </a:lnSpc>
              <a:spcBef>
                <a:spcPts val="375"/>
              </a:spcBef>
              <a:spcAft>
                <a:spcPts val="0"/>
              </a:spcAft>
              <a:buClr>
                <a:srgbClr val="F0512A"/>
              </a:buClr>
              <a:buSzPts val="1800"/>
              <a:buFont typeface="Arial"/>
              <a:buChar char="‒"/>
              <a:defRPr b="0" i="0" sz="1800" u="none" cap="none" strike="noStrike">
                <a:solidFill>
                  <a:srgbClr val="1E1A53"/>
                </a:solidFill>
                <a:latin typeface="Arial"/>
                <a:ea typeface="Arial"/>
                <a:cs typeface="Arial"/>
                <a:sym typeface="Arial"/>
              </a:defRPr>
            </a:lvl2pPr>
            <a:lvl3pPr indent="-323850" lvl="2" marL="1371600" marR="0" rtl="0" algn="l">
              <a:lnSpc>
                <a:spcPct val="90000"/>
              </a:lnSpc>
              <a:spcBef>
                <a:spcPts val="375"/>
              </a:spcBef>
              <a:spcAft>
                <a:spcPts val="0"/>
              </a:spcAft>
              <a:buClr>
                <a:srgbClr val="F0512A"/>
              </a:buClr>
              <a:buSzPts val="1500"/>
              <a:buFont typeface="Courier New"/>
              <a:buChar char="o"/>
              <a:defRPr b="0" i="0" sz="1500" u="none" cap="none" strike="noStrike">
                <a:solidFill>
                  <a:srgbClr val="1E1A53"/>
                </a:solidFill>
                <a:latin typeface="Arial"/>
                <a:ea typeface="Arial"/>
                <a:cs typeface="Arial"/>
                <a:sym typeface="Arial"/>
              </a:defRPr>
            </a:lvl3pPr>
            <a:lvl4pPr indent="-314388" lvl="3" marL="1828800" marR="0" rtl="0" algn="l">
              <a:lnSpc>
                <a:spcPct val="90000"/>
              </a:lnSpc>
              <a:spcBef>
                <a:spcPts val="375"/>
              </a:spcBef>
              <a:spcAft>
                <a:spcPts val="0"/>
              </a:spcAft>
              <a:buClr>
                <a:srgbClr val="F0512A"/>
              </a:buClr>
              <a:buSzPts val="1351"/>
              <a:buFont typeface="Arial"/>
              <a:buChar char="•"/>
              <a:defRPr b="0" i="0" sz="1351" u="none" cap="none" strike="noStrike">
                <a:solidFill>
                  <a:srgbClr val="1E1A53"/>
                </a:solidFill>
                <a:latin typeface="Arial"/>
                <a:ea typeface="Arial"/>
                <a:cs typeface="Arial"/>
                <a:sym typeface="Arial"/>
              </a:defRPr>
            </a:lvl4pPr>
            <a:lvl5pPr indent="-314388" lvl="4" marL="2286000" marR="0" rtl="0" algn="l">
              <a:lnSpc>
                <a:spcPct val="90000"/>
              </a:lnSpc>
              <a:spcBef>
                <a:spcPts val="375"/>
              </a:spcBef>
              <a:spcAft>
                <a:spcPts val="0"/>
              </a:spcAft>
              <a:buClr>
                <a:srgbClr val="F0512A"/>
              </a:buClr>
              <a:buSzPts val="1351"/>
              <a:buFont typeface="Arial"/>
              <a:buChar char="‒"/>
              <a:defRPr b="0" i="0" sz="1351" u="none" cap="none" strike="noStrike">
                <a:solidFill>
                  <a:srgbClr val="1E1A53"/>
                </a:solidFill>
                <a:latin typeface="Arial"/>
                <a:ea typeface="Arial"/>
                <a:cs typeface="Arial"/>
                <a:sym typeface="Arial"/>
              </a:defRPr>
            </a:lvl5pPr>
            <a:lvl6pPr indent="-314388" lvl="5" marL="2743200"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6pPr>
            <a:lvl7pPr indent="-314388" lvl="6" marL="3200400"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indent="-314388" lvl="7" marL="3657600"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indent="-314388" lvl="8" marL="4114800"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212" name="Google Shape;212;p30"/>
          <p:cNvSpPr txBox="1"/>
          <p:nvPr>
            <p:ph idx="10" type="dt"/>
          </p:nvPr>
        </p:nvSpPr>
        <p:spPr>
          <a:xfrm>
            <a:off x="628651" y="7036836"/>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3" name="Google Shape;213;p30"/>
          <p:cNvSpPr txBox="1"/>
          <p:nvPr>
            <p:ph idx="11" type="ftr"/>
          </p:nvPr>
        </p:nvSpPr>
        <p:spPr>
          <a:xfrm>
            <a:off x="3028951" y="7036836"/>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4" name="Google Shape;214;p30"/>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6BC7B8"/>
                </a:solidFill>
                <a:latin typeface="Arial"/>
                <a:ea typeface="Arial"/>
                <a:cs typeface="Arial"/>
                <a:sym typeface="Arial"/>
              </a:defRPr>
            </a:lvl1pPr>
            <a:lvl2pPr indent="0" lvl="1" marL="0" marR="0" rtl="0" algn="r">
              <a:spcBef>
                <a:spcPts val="0"/>
              </a:spcBef>
              <a:buNone/>
              <a:defRPr sz="900">
                <a:solidFill>
                  <a:srgbClr val="6BC7B8"/>
                </a:solidFill>
                <a:latin typeface="Arial"/>
                <a:ea typeface="Arial"/>
                <a:cs typeface="Arial"/>
                <a:sym typeface="Arial"/>
              </a:defRPr>
            </a:lvl2pPr>
            <a:lvl3pPr indent="0" lvl="2" marL="0" marR="0" rtl="0" algn="r">
              <a:spcBef>
                <a:spcPts val="0"/>
              </a:spcBef>
              <a:buNone/>
              <a:defRPr sz="900">
                <a:solidFill>
                  <a:srgbClr val="6BC7B8"/>
                </a:solidFill>
                <a:latin typeface="Arial"/>
                <a:ea typeface="Arial"/>
                <a:cs typeface="Arial"/>
                <a:sym typeface="Arial"/>
              </a:defRPr>
            </a:lvl3pPr>
            <a:lvl4pPr indent="0" lvl="3" marL="0" marR="0" rtl="0" algn="r">
              <a:spcBef>
                <a:spcPts val="0"/>
              </a:spcBef>
              <a:buNone/>
              <a:defRPr sz="900">
                <a:solidFill>
                  <a:srgbClr val="6BC7B8"/>
                </a:solidFill>
                <a:latin typeface="Arial"/>
                <a:ea typeface="Arial"/>
                <a:cs typeface="Arial"/>
                <a:sym typeface="Arial"/>
              </a:defRPr>
            </a:lvl4pPr>
            <a:lvl5pPr indent="0" lvl="4" marL="0" marR="0" rtl="0" algn="r">
              <a:spcBef>
                <a:spcPts val="0"/>
              </a:spcBef>
              <a:buNone/>
              <a:defRPr sz="900">
                <a:solidFill>
                  <a:srgbClr val="6BC7B8"/>
                </a:solidFill>
                <a:latin typeface="Arial"/>
                <a:ea typeface="Arial"/>
                <a:cs typeface="Arial"/>
                <a:sym typeface="Arial"/>
              </a:defRPr>
            </a:lvl5pPr>
            <a:lvl6pPr indent="0" lvl="5" marL="0" marR="0" rtl="0" algn="r">
              <a:spcBef>
                <a:spcPts val="0"/>
              </a:spcBef>
              <a:buNone/>
              <a:defRPr sz="900">
                <a:solidFill>
                  <a:srgbClr val="6BC7B8"/>
                </a:solidFill>
                <a:latin typeface="Arial"/>
                <a:ea typeface="Arial"/>
                <a:cs typeface="Arial"/>
                <a:sym typeface="Arial"/>
              </a:defRPr>
            </a:lvl6pPr>
            <a:lvl7pPr indent="0" lvl="6" marL="0" marR="0" rtl="0" algn="r">
              <a:spcBef>
                <a:spcPts val="0"/>
              </a:spcBef>
              <a:buNone/>
              <a:defRPr sz="900">
                <a:solidFill>
                  <a:srgbClr val="6BC7B8"/>
                </a:solidFill>
                <a:latin typeface="Arial"/>
                <a:ea typeface="Arial"/>
                <a:cs typeface="Arial"/>
                <a:sym typeface="Arial"/>
              </a:defRPr>
            </a:lvl7pPr>
            <a:lvl8pPr indent="0" lvl="7" marL="0" marR="0" rtl="0" algn="r">
              <a:spcBef>
                <a:spcPts val="0"/>
              </a:spcBef>
              <a:buNone/>
              <a:defRPr sz="900">
                <a:solidFill>
                  <a:srgbClr val="6BC7B8"/>
                </a:solidFill>
                <a:latin typeface="Arial"/>
                <a:ea typeface="Arial"/>
                <a:cs typeface="Arial"/>
                <a:sym typeface="Arial"/>
              </a:defRPr>
            </a:lvl8pPr>
            <a:lvl9pPr indent="0" lvl="8" marL="0" marR="0" rt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 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pic>
        <p:nvPicPr>
          <p:cNvPr id="215" name="Google Shape;215;p30"/>
          <p:cNvPicPr preferRelativeResize="0"/>
          <p:nvPr/>
        </p:nvPicPr>
        <p:blipFill rotWithShape="1">
          <a:blip r:embed="rId1">
            <a:alphaModFix/>
          </a:blip>
          <a:srcRect b="0" l="0" r="0" t="0"/>
          <a:stretch/>
        </p:blipFill>
        <p:spPr>
          <a:xfrm>
            <a:off x="361173" y="6153495"/>
            <a:ext cx="1886283" cy="521829"/>
          </a:xfrm>
          <a:prstGeom prst="rect">
            <a:avLst/>
          </a:prstGeom>
          <a:noFill/>
          <a:ln>
            <a:noFill/>
          </a:ln>
        </p:spPr>
      </p:pic>
      <p:sp>
        <p:nvSpPr>
          <p:cNvPr id="216" name="Google Shape;216;p30"/>
          <p:cNvSpPr/>
          <p:nvPr/>
        </p:nvSpPr>
        <p:spPr>
          <a:xfrm>
            <a:off x="0" y="5964873"/>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pic>
        <p:nvPicPr>
          <p:cNvPr descr="A picture containing text, clipart&#10;&#10;Description automatically generated" id="217" name="Google Shape;217;p30"/>
          <p:cNvPicPr preferRelativeResize="0"/>
          <p:nvPr/>
        </p:nvPicPr>
        <p:blipFill rotWithShape="1">
          <a:blip r:embed="rId2">
            <a:alphaModFix/>
          </a:blip>
          <a:srcRect b="26699" l="4773" r="0" t="5659"/>
          <a:stretch/>
        </p:blipFill>
        <p:spPr>
          <a:xfrm>
            <a:off x="3" y="5964873"/>
            <a:ext cx="3028951" cy="8544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5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49" name="Google Shape;349;p5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350" name="Google Shape;350;p50"/>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2"/>
              </a:buClr>
              <a:buSzPts val="1000"/>
              <a:buFont typeface="Arial"/>
              <a:buNone/>
              <a:defRPr sz="1000">
                <a:solidFill>
                  <a:schemeClr val="dk2"/>
                </a:solidFill>
                <a:latin typeface="Arial"/>
                <a:ea typeface="Arial"/>
                <a:cs typeface="Arial"/>
                <a:sym typeface="Arial"/>
              </a:defRPr>
            </a:lvl1pPr>
            <a:lvl2pPr indent="0" lvl="1" marL="0" marR="0" rtl="0" algn="r">
              <a:buClr>
                <a:schemeClr val="dk2"/>
              </a:buClr>
              <a:buSzPts val="1000"/>
              <a:buFont typeface="Arial"/>
              <a:buNone/>
              <a:defRPr sz="1000">
                <a:solidFill>
                  <a:schemeClr val="dk2"/>
                </a:solidFill>
                <a:latin typeface="Arial"/>
                <a:ea typeface="Arial"/>
                <a:cs typeface="Arial"/>
                <a:sym typeface="Arial"/>
              </a:defRPr>
            </a:lvl2pPr>
            <a:lvl3pPr indent="0" lvl="2" marL="0" marR="0" rtl="0" algn="r">
              <a:buClr>
                <a:schemeClr val="dk2"/>
              </a:buClr>
              <a:buSzPts val="1000"/>
              <a:buFont typeface="Arial"/>
              <a:buNone/>
              <a:defRPr sz="1000">
                <a:solidFill>
                  <a:schemeClr val="dk2"/>
                </a:solidFill>
                <a:latin typeface="Arial"/>
                <a:ea typeface="Arial"/>
                <a:cs typeface="Arial"/>
                <a:sym typeface="Arial"/>
              </a:defRPr>
            </a:lvl3pPr>
            <a:lvl4pPr indent="0" lvl="3" marL="0" marR="0" rtl="0" algn="r">
              <a:buClr>
                <a:schemeClr val="dk2"/>
              </a:buClr>
              <a:buSzPts val="1000"/>
              <a:buFont typeface="Arial"/>
              <a:buNone/>
              <a:defRPr sz="1000">
                <a:solidFill>
                  <a:schemeClr val="dk2"/>
                </a:solidFill>
                <a:latin typeface="Arial"/>
                <a:ea typeface="Arial"/>
                <a:cs typeface="Arial"/>
                <a:sym typeface="Arial"/>
              </a:defRPr>
            </a:lvl4pPr>
            <a:lvl5pPr indent="0" lvl="4" marL="0" marR="0" rtl="0" algn="r">
              <a:buClr>
                <a:schemeClr val="dk2"/>
              </a:buClr>
              <a:buSzPts val="1000"/>
              <a:buFont typeface="Arial"/>
              <a:buNone/>
              <a:defRPr sz="1000">
                <a:solidFill>
                  <a:schemeClr val="dk2"/>
                </a:solidFill>
                <a:latin typeface="Arial"/>
                <a:ea typeface="Arial"/>
                <a:cs typeface="Arial"/>
                <a:sym typeface="Arial"/>
              </a:defRPr>
            </a:lvl5pPr>
            <a:lvl6pPr indent="0" lvl="5" marL="0" marR="0" rtl="0" algn="r">
              <a:buClr>
                <a:schemeClr val="dk2"/>
              </a:buClr>
              <a:buSzPts val="1000"/>
              <a:buFont typeface="Arial"/>
              <a:buNone/>
              <a:defRPr sz="1000">
                <a:solidFill>
                  <a:schemeClr val="dk2"/>
                </a:solidFill>
                <a:latin typeface="Arial"/>
                <a:ea typeface="Arial"/>
                <a:cs typeface="Arial"/>
                <a:sym typeface="Arial"/>
              </a:defRPr>
            </a:lvl6pPr>
            <a:lvl7pPr indent="0" lvl="6" marL="0" marR="0" rtl="0" algn="r">
              <a:buClr>
                <a:schemeClr val="dk2"/>
              </a:buClr>
              <a:buSzPts val="1000"/>
              <a:buFont typeface="Arial"/>
              <a:buNone/>
              <a:defRPr sz="1000">
                <a:solidFill>
                  <a:schemeClr val="dk2"/>
                </a:solidFill>
                <a:latin typeface="Arial"/>
                <a:ea typeface="Arial"/>
                <a:cs typeface="Arial"/>
                <a:sym typeface="Arial"/>
              </a:defRPr>
            </a:lvl7pPr>
            <a:lvl8pPr indent="0" lvl="7" marL="0" marR="0" rtl="0" algn="r">
              <a:buClr>
                <a:schemeClr val="dk2"/>
              </a:buClr>
              <a:buSzPts val="1000"/>
              <a:buFont typeface="Arial"/>
              <a:buNone/>
              <a:defRPr sz="1000">
                <a:solidFill>
                  <a:schemeClr val="dk2"/>
                </a:solidFill>
                <a:latin typeface="Arial"/>
                <a:ea typeface="Arial"/>
                <a:cs typeface="Arial"/>
                <a:sym typeface="Arial"/>
              </a:defRPr>
            </a:lvl8pPr>
            <a:lvl9pPr indent="0" lvl="8" marL="0" marR="0" rtl="0" algn="r">
              <a:buClr>
                <a:schemeClr val="dk2"/>
              </a:buClr>
              <a:buSzPts val="1000"/>
              <a:buFont typeface="Arial"/>
              <a:buNone/>
              <a:defRPr sz="10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61"/>
          <p:cNvSpPr/>
          <p:nvPr/>
        </p:nvSpPr>
        <p:spPr>
          <a:xfrm>
            <a:off x="0" y="5964866"/>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A picture containing text, clipart&#10;&#10;Description automatically generated" id="391" name="Google Shape;391;p61"/>
          <p:cNvPicPr preferRelativeResize="0"/>
          <p:nvPr/>
        </p:nvPicPr>
        <p:blipFill rotWithShape="1">
          <a:blip r:embed="rId1">
            <a:alphaModFix/>
          </a:blip>
          <a:srcRect b="33280" l="10928" r="7689" t="12346"/>
          <a:stretch/>
        </p:blipFill>
        <p:spPr>
          <a:xfrm>
            <a:off x="275612" y="6037671"/>
            <a:ext cx="2057400" cy="727859"/>
          </a:xfrm>
          <a:prstGeom prst="rect">
            <a:avLst/>
          </a:prstGeom>
          <a:noFill/>
          <a:ln>
            <a:noFill/>
          </a:ln>
        </p:spPr>
      </p:pic>
      <p:sp>
        <p:nvSpPr>
          <p:cNvPr id="392" name="Google Shape;392;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1A53"/>
              </a:buClr>
              <a:buSzPts val="3300"/>
              <a:buFont typeface="Arial"/>
              <a:buNone/>
              <a:defRPr b="0" i="0" sz="3300" u="none" cap="none" strike="noStrike">
                <a:solidFill>
                  <a:srgbClr val="1E1A53"/>
                </a:solidFill>
                <a:latin typeface="Arial"/>
                <a:ea typeface="Arial"/>
                <a:cs typeface="Arial"/>
                <a:sym typeface="Arial"/>
              </a:defRPr>
            </a:lvl1pPr>
            <a:lvl2pPr lvl="1">
              <a:spcBef>
                <a:spcPts val="45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3" name="Google Shape;393;p61"/>
          <p:cNvSpPr txBox="1"/>
          <p:nvPr>
            <p:ph idx="1" type="body"/>
          </p:nvPr>
        </p:nvSpPr>
        <p:spPr>
          <a:xfrm>
            <a:off x="628650" y="1825625"/>
            <a:ext cx="7886700" cy="396040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F0512A"/>
              </a:buClr>
              <a:buSzPts val="2100"/>
              <a:buFont typeface="Arial"/>
              <a:buChar char="•"/>
              <a:defRPr b="0" i="0" sz="2100" u="none" cap="none" strike="noStrike">
                <a:solidFill>
                  <a:srgbClr val="1E1A53"/>
                </a:solidFill>
                <a:latin typeface="Arial"/>
                <a:ea typeface="Arial"/>
                <a:cs typeface="Arial"/>
                <a:sym typeface="Arial"/>
              </a:defRPr>
            </a:lvl1pPr>
            <a:lvl2pPr indent="-342900" lvl="1" marL="914400" marR="0" rtl="0" algn="l">
              <a:lnSpc>
                <a:spcPct val="90000"/>
              </a:lnSpc>
              <a:spcBef>
                <a:spcPts val="375"/>
              </a:spcBef>
              <a:spcAft>
                <a:spcPts val="0"/>
              </a:spcAft>
              <a:buClr>
                <a:srgbClr val="F0512A"/>
              </a:buClr>
              <a:buSzPts val="1800"/>
              <a:buFont typeface="Arial"/>
              <a:buChar char="‒"/>
              <a:defRPr b="0" i="0" sz="1800" u="none" cap="none" strike="noStrike">
                <a:solidFill>
                  <a:srgbClr val="1E1A53"/>
                </a:solidFill>
                <a:latin typeface="Arial"/>
                <a:ea typeface="Arial"/>
                <a:cs typeface="Arial"/>
                <a:sym typeface="Arial"/>
              </a:defRPr>
            </a:lvl2pPr>
            <a:lvl3pPr indent="-323850" lvl="2" marL="1371600" marR="0" rtl="0" algn="l">
              <a:lnSpc>
                <a:spcPct val="90000"/>
              </a:lnSpc>
              <a:spcBef>
                <a:spcPts val="375"/>
              </a:spcBef>
              <a:spcAft>
                <a:spcPts val="0"/>
              </a:spcAft>
              <a:buClr>
                <a:srgbClr val="F0512A"/>
              </a:buClr>
              <a:buSzPts val="1500"/>
              <a:buFont typeface="Courier New"/>
              <a:buChar char="o"/>
              <a:defRPr b="0" i="0" sz="1500" u="none" cap="none" strike="noStrike">
                <a:solidFill>
                  <a:srgbClr val="1E1A53"/>
                </a:solidFill>
                <a:latin typeface="Arial"/>
                <a:ea typeface="Arial"/>
                <a:cs typeface="Arial"/>
                <a:sym typeface="Arial"/>
              </a:defRPr>
            </a:lvl3pPr>
            <a:lvl4pPr indent="-314325" lvl="3" marL="18288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4pPr>
            <a:lvl5pPr indent="-314325" lvl="4" marL="22860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394" name="Google Shape;394;p61"/>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5" name="Google Shape;395;p61"/>
          <p:cNvSpPr txBox="1"/>
          <p:nvPr>
            <p:ph idx="11" type="ftr"/>
          </p:nvPr>
        </p:nvSpPr>
        <p:spPr>
          <a:xfrm>
            <a:off x="3028950" y="7036835"/>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6" name="Google Shape;396;p6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6BC7B8"/>
                </a:solidFill>
                <a:latin typeface="Arial"/>
                <a:ea typeface="Arial"/>
                <a:cs typeface="Arial"/>
                <a:sym typeface="Arial"/>
              </a:defRPr>
            </a:lvl1pPr>
            <a:lvl2pPr indent="0" lvl="1" marL="0" marR="0" rtl="0" algn="r">
              <a:spcBef>
                <a:spcPts val="0"/>
              </a:spcBef>
              <a:buNone/>
              <a:defRPr sz="900">
                <a:solidFill>
                  <a:srgbClr val="6BC7B8"/>
                </a:solidFill>
                <a:latin typeface="Arial"/>
                <a:ea typeface="Arial"/>
                <a:cs typeface="Arial"/>
                <a:sym typeface="Arial"/>
              </a:defRPr>
            </a:lvl2pPr>
            <a:lvl3pPr indent="0" lvl="2" marL="0" marR="0" rtl="0" algn="r">
              <a:spcBef>
                <a:spcPts val="0"/>
              </a:spcBef>
              <a:buNone/>
              <a:defRPr sz="900">
                <a:solidFill>
                  <a:srgbClr val="6BC7B8"/>
                </a:solidFill>
                <a:latin typeface="Arial"/>
                <a:ea typeface="Arial"/>
                <a:cs typeface="Arial"/>
                <a:sym typeface="Arial"/>
              </a:defRPr>
            </a:lvl3pPr>
            <a:lvl4pPr indent="0" lvl="3" marL="0" marR="0" rtl="0" algn="r">
              <a:spcBef>
                <a:spcPts val="0"/>
              </a:spcBef>
              <a:buNone/>
              <a:defRPr sz="900">
                <a:solidFill>
                  <a:srgbClr val="6BC7B8"/>
                </a:solidFill>
                <a:latin typeface="Arial"/>
                <a:ea typeface="Arial"/>
                <a:cs typeface="Arial"/>
                <a:sym typeface="Arial"/>
              </a:defRPr>
            </a:lvl4pPr>
            <a:lvl5pPr indent="0" lvl="4" marL="0" marR="0" rtl="0" algn="r">
              <a:spcBef>
                <a:spcPts val="0"/>
              </a:spcBef>
              <a:buNone/>
              <a:defRPr sz="900">
                <a:solidFill>
                  <a:srgbClr val="6BC7B8"/>
                </a:solidFill>
                <a:latin typeface="Arial"/>
                <a:ea typeface="Arial"/>
                <a:cs typeface="Arial"/>
                <a:sym typeface="Arial"/>
              </a:defRPr>
            </a:lvl5pPr>
            <a:lvl6pPr indent="0" lvl="5" marL="0" marR="0" rtl="0" algn="r">
              <a:spcBef>
                <a:spcPts val="0"/>
              </a:spcBef>
              <a:buNone/>
              <a:defRPr sz="900">
                <a:solidFill>
                  <a:srgbClr val="6BC7B8"/>
                </a:solidFill>
                <a:latin typeface="Arial"/>
                <a:ea typeface="Arial"/>
                <a:cs typeface="Arial"/>
                <a:sym typeface="Arial"/>
              </a:defRPr>
            </a:lvl6pPr>
            <a:lvl7pPr indent="0" lvl="6" marL="0" marR="0" rtl="0" algn="r">
              <a:spcBef>
                <a:spcPts val="0"/>
              </a:spcBef>
              <a:buNone/>
              <a:defRPr sz="900">
                <a:solidFill>
                  <a:srgbClr val="6BC7B8"/>
                </a:solidFill>
                <a:latin typeface="Arial"/>
                <a:ea typeface="Arial"/>
                <a:cs typeface="Arial"/>
                <a:sym typeface="Arial"/>
              </a:defRPr>
            </a:lvl7pPr>
            <a:lvl8pPr indent="0" lvl="7" marL="0" marR="0" rtl="0" algn="r">
              <a:spcBef>
                <a:spcPts val="0"/>
              </a:spcBef>
              <a:buNone/>
              <a:defRPr sz="900">
                <a:solidFill>
                  <a:srgbClr val="6BC7B8"/>
                </a:solidFill>
                <a:latin typeface="Arial"/>
                <a:ea typeface="Arial"/>
                <a:cs typeface="Arial"/>
                <a:sym typeface="Arial"/>
              </a:defRPr>
            </a:lvl8pPr>
            <a:lvl9pPr indent="0" lvl="8" marL="0" marR="0" rt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 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p68"/>
          <p:cNvSpPr/>
          <p:nvPr/>
        </p:nvSpPr>
        <p:spPr>
          <a:xfrm>
            <a:off x="0" y="5964866"/>
            <a:ext cx="9144000" cy="893135"/>
          </a:xfrm>
          <a:prstGeom prst="rect">
            <a:avLst/>
          </a:prstGeom>
          <a:solidFill>
            <a:srgbClr val="1E1A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4" name="Google Shape;434;p6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1A53"/>
              </a:buClr>
              <a:buSzPts val="3300"/>
              <a:buFont typeface="Arial"/>
              <a:buNone/>
              <a:defRPr b="0" i="0" sz="3300" u="none" cap="none" strike="noStrike">
                <a:solidFill>
                  <a:srgbClr val="1E1A53"/>
                </a:solidFill>
                <a:latin typeface="Arial"/>
                <a:ea typeface="Arial"/>
                <a:cs typeface="Arial"/>
                <a:sym typeface="Arial"/>
              </a:defRPr>
            </a:lvl1pPr>
            <a:lvl2pPr lvl="1">
              <a:spcBef>
                <a:spcPts val="45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5" name="Google Shape;435;p68"/>
          <p:cNvSpPr txBox="1"/>
          <p:nvPr>
            <p:ph idx="1" type="body"/>
          </p:nvPr>
        </p:nvSpPr>
        <p:spPr>
          <a:xfrm>
            <a:off x="628650" y="1825625"/>
            <a:ext cx="7886700" cy="396040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F0512A"/>
              </a:buClr>
              <a:buSzPts val="2100"/>
              <a:buFont typeface="Arial"/>
              <a:buChar char="•"/>
              <a:defRPr b="0" i="0" sz="2100" u="none" cap="none" strike="noStrike">
                <a:solidFill>
                  <a:srgbClr val="1E1A53"/>
                </a:solidFill>
                <a:latin typeface="Arial"/>
                <a:ea typeface="Arial"/>
                <a:cs typeface="Arial"/>
                <a:sym typeface="Arial"/>
              </a:defRPr>
            </a:lvl1pPr>
            <a:lvl2pPr indent="-342900" lvl="1" marL="914400" marR="0" rtl="0" algn="l">
              <a:lnSpc>
                <a:spcPct val="90000"/>
              </a:lnSpc>
              <a:spcBef>
                <a:spcPts val="375"/>
              </a:spcBef>
              <a:spcAft>
                <a:spcPts val="0"/>
              </a:spcAft>
              <a:buClr>
                <a:srgbClr val="F0512A"/>
              </a:buClr>
              <a:buSzPts val="1800"/>
              <a:buFont typeface="Arial"/>
              <a:buChar char="‒"/>
              <a:defRPr b="0" i="0" sz="1800" u="none" cap="none" strike="noStrike">
                <a:solidFill>
                  <a:srgbClr val="1E1A53"/>
                </a:solidFill>
                <a:latin typeface="Arial"/>
                <a:ea typeface="Arial"/>
                <a:cs typeface="Arial"/>
                <a:sym typeface="Arial"/>
              </a:defRPr>
            </a:lvl2pPr>
            <a:lvl3pPr indent="-323850" lvl="2" marL="1371600" marR="0" rtl="0" algn="l">
              <a:lnSpc>
                <a:spcPct val="90000"/>
              </a:lnSpc>
              <a:spcBef>
                <a:spcPts val="375"/>
              </a:spcBef>
              <a:spcAft>
                <a:spcPts val="0"/>
              </a:spcAft>
              <a:buClr>
                <a:srgbClr val="F0512A"/>
              </a:buClr>
              <a:buSzPts val="1500"/>
              <a:buFont typeface="Courier New"/>
              <a:buChar char="o"/>
              <a:defRPr b="0" i="0" sz="1500" u="none" cap="none" strike="noStrike">
                <a:solidFill>
                  <a:srgbClr val="1E1A53"/>
                </a:solidFill>
                <a:latin typeface="Arial"/>
                <a:ea typeface="Arial"/>
                <a:cs typeface="Arial"/>
                <a:sym typeface="Arial"/>
              </a:defRPr>
            </a:lvl3pPr>
            <a:lvl4pPr indent="-314325" lvl="3" marL="18288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4pPr>
            <a:lvl5pPr indent="-314325" lvl="4" marL="2286000" marR="0" rtl="0" algn="l">
              <a:lnSpc>
                <a:spcPct val="90000"/>
              </a:lnSpc>
              <a:spcBef>
                <a:spcPts val="375"/>
              </a:spcBef>
              <a:spcAft>
                <a:spcPts val="0"/>
              </a:spcAft>
              <a:buClr>
                <a:srgbClr val="F0512A"/>
              </a:buClr>
              <a:buSzPts val="1350"/>
              <a:buFont typeface="Arial"/>
              <a:buChar char="‒"/>
              <a:defRPr b="0" i="0" sz="1350" u="none" cap="none" strike="noStrike">
                <a:solidFill>
                  <a:srgbClr val="1E1A53"/>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436" name="Google Shape;436;p68"/>
          <p:cNvSpPr txBox="1"/>
          <p:nvPr>
            <p:ph idx="10" type="dt"/>
          </p:nvPr>
        </p:nvSpPr>
        <p:spPr>
          <a:xfrm>
            <a:off x="628650" y="7036835"/>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7" name="Google Shape;437;p68"/>
          <p:cNvSpPr txBox="1"/>
          <p:nvPr>
            <p:ph idx="11" type="ftr"/>
          </p:nvPr>
        </p:nvSpPr>
        <p:spPr>
          <a:xfrm>
            <a:off x="3028950" y="7036835"/>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98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8" name="Google Shape;438;p6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6BC7B8"/>
                </a:solidFill>
                <a:latin typeface="Arial"/>
                <a:ea typeface="Arial"/>
                <a:cs typeface="Arial"/>
                <a:sym typeface="Arial"/>
              </a:defRPr>
            </a:lvl1pPr>
            <a:lvl2pPr indent="0" lvl="1" marL="0" marR="0" rtl="0" algn="r">
              <a:spcBef>
                <a:spcPts val="0"/>
              </a:spcBef>
              <a:buNone/>
              <a:defRPr sz="900">
                <a:solidFill>
                  <a:srgbClr val="6BC7B8"/>
                </a:solidFill>
                <a:latin typeface="Arial"/>
                <a:ea typeface="Arial"/>
                <a:cs typeface="Arial"/>
                <a:sym typeface="Arial"/>
              </a:defRPr>
            </a:lvl2pPr>
            <a:lvl3pPr indent="0" lvl="2" marL="0" marR="0" rtl="0" algn="r">
              <a:spcBef>
                <a:spcPts val="0"/>
              </a:spcBef>
              <a:buNone/>
              <a:defRPr sz="900">
                <a:solidFill>
                  <a:srgbClr val="6BC7B8"/>
                </a:solidFill>
                <a:latin typeface="Arial"/>
                <a:ea typeface="Arial"/>
                <a:cs typeface="Arial"/>
                <a:sym typeface="Arial"/>
              </a:defRPr>
            </a:lvl3pPr>
            <a:lvl4pPr indent="0" lvl="3" marL="0" marR="0" rtl="0" algn="r">
              <a:spcBef>
                <a:spcPts val="0"/>
              </a:spcBef>
              <a:buNone/>
              <a:defRPr sz="900">
                <a:solidFill>
                  <a:srgbClr val="6BC7B8"/>
                </a:solidFill>
                <a:latin typeface="Arial"/>
                <a:ea typeface="Arial"/>
                <a:cs typeface="Arial"/>
                <a:sym typeface="Arial"/>
              </a:defRPr>
            </a:lvl4pPr>
            <a:lvl5pPr indent="0" lvl="4" marL="0" marR="0" rtl="0" algn="r">
              <a:spcBef>
                <a:spcPts val="0"/>
              </a:spcBef>
              <a:buNone/>
              <a:defRPr sz="900">
                <a:solidFill>
                  <a:srgbClr val="6BC7B8"/>
                </a:solidFill>
                <a:latin typeface="Arial"/>
                <a:ea typeface="Arial"/>
                <a:cs typeface="Arial"/>
                <a:sym typeface="Arial"/>
              </a:defRPr>
            </a:lvl5pPr>
            <a:lvl6pPr indent="0" lvl="5" marL="0" marR="0" rtl="0" algn="r">
              <a:spcBef>
                <a:spcPts val="0"/>
              </a:spcBef>
              <a:buNone/>
              <a:defRPr sz="900">
                <a:solidFill>
                  <a:srgbClr val="6BC7B8"/>
                </a:solidFill>
                <a:latin typeface="Arial"/>
                <a:ea typeface="Arial"/>
                <a:cs typeface="Arial"/>
                <a:sym typeface="Arial"/>
              </a:defRPr>
            </a:lvl6pPr>
            <a:lvl7pPr indent="0" lvl="6" marL="0" marR="0" rtl="0" algn="r">
              <a:spcBef>
                <a:spcPts val="0"/>
              </a:spcBef>
              <a:buNone/>
              <a:defRPr sz="900">
                <a:solidFill>
                  <a:srgbClr val="6BC7B8"/>
                </a:solidFill>
                <a:latin typeface="Arial"/>
                <a:ea typeface="Arial"/>
                <a:cs typeface="Arial"/>
                <a:sym typeface="Arial"/>
              </a:defRPr>
            </a:lvl7pPr>
            <a:lvl8pPr indent="0" lvl="7" marL="0" marR="0" rtl="0" algn="r">
              <a:spcBef>
                <a:spcPts val="0"/>
              </a:spcBef>
              <a:buNone/>
              <a:defRPr sz="900">
                <a:solidFill>
                  <a:srgbClr val="6BC7B8"/>
                </a:solidFill>
                <a:latin typeface="Arial"/>
                <a:ea typeface="Arial"/>
                <a:cs typeface="Arial"/>
                <a:sym typeface="Arial"/>
              </a:defRPr>
            </a:lvl8pPr>
            <a:lvl9pPr indent="0" lvl="8" marL="0" marR="0" rtl="0" algn="r">
              <a:spcBef>
                <a:spcPts val="0"/>
              </a:spcBef>
              <a:buNone/>
              <a:defRPr sz="900">
                <a:solidFill>
                  <a:srgbClr val="6BC7B8"/>
                </a:solidFill>
                <a:latin typeface="Arial"/>
                <a:ea typeface="Arial"/>
                <a:cs typeface="Arial"/>
                <a:sym typeface="Arial"/>
              </a:defRPr>
            </a:lvl9pPr>
          </a:lstStyle>
          <a:p>
            <a:pPr indent="0" lvl="0" marL="0" rtl="0" algn="r">
              <a:spcBef>
                <a:spcPts val="0"/>
              </a:spcBef>
              <a:spcAft>
                <a:spcPts val="0"/>
              </a:spcAft>
              <a:buNone/>
            </a:pPr>
            <a:r>
              <a:rPr lang="en-US"/>
              <a:t> aiha.org  </a:t>
            </a:r>
            <a:r>
              <a:rPr lang="en-US">
                <a:solidFill>
                  <a:srgbClr val="F0512A"/>
                </a:solidFill>
              </a:rPr>
              <a:t>|</a:t>
            </a:r>
            <a:r>
              <a:rPr lang="en-US">
                <a:solidFill>
                  <a:schemeClr val="lt1"/>
                </a:solidFill>
              </a:rPr>
              <a:t> </a:t>
            </a:r>
            <a:fld id="{00000000-1234-1234-1234-123412341234}" type="slidenum">
              <a:rPr lang="en-US">
                <a:solidFill>
                  <a:schemeClr val="lt1"/>
                </a:solidFill>
              </a:rPr>
              <a:t>‹#›</a:t>
            </a:fld>
            <a:endParaRPr>
              <a:solidFill>
                <a:schemeClr val="lt1"/>
              </a:solidFill>
            </a:endParaRPr>
          </a:p>
        </p:txBody>
      </p:sp>
      <p:pic>
        <p:nvPicPr>
          <p:cNvPr id="439" name="Google Shape;439;p68"/>
          <p:cNvPicPr preferRelativeResize="0"/>
          <p:nvPr/>
        </p:nvPicPr>
        <p:blipFill rotWithShape="1">
          <a:blip r:embed="rId1">
            <a:alphaModFix/>
          </a:blip>
          <a:srcRect b="0" l="0" r="0" t="0"/>
          <a:stretch/>
        </p:blipFill>
        <p:spPr>
          <a:xfrm>
            <a:off x="361170" y="6153494"/>
            <a:ext cx="1886283" cy="5218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 id="2147483714" r:id="rId6"/>
    <p:sldLayoutId id="214748371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aiha.org/get-involved/volunteer-groups/advancing-the-science-and-practice/defining-the-science-advisory-group"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aiha.org/get-involved/volunteer-groups/advancing-the-science-and-practice/standards-of-care-advisory-group" TargetMode="External"/><Relationship Id="rId4" Type="http://schemas.openxmlformats.org/officeDocument/2006/relationships/image" Target="../media/image8.jp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aiha.org/get-involved/volunteer-groups/advancing-the-science-and-practice/state-of-the-art-vs-practice-initiative"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aiha.org/get-involved/volunteer-groups/advancing-the-science-and-practice/improving-exposure-judgments-advisory-group"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hyperlink" Target="https://www.aiha.org/education/elearning/online-courses/making-accurate-exposure-risk-decisions" TargetMode="External"/><Relationship Id="rId5" Type="http://schemas.openxmlformats.org/officeDocument/2006/relationships/hyperlink" Target="https://www.aiha.org/education/elearning/online-courses/making-accurate-exposure-risk-decisions" TargetMode="External"/><Relationship Id="rId6" Type="http://schemas.openxmlformats.org/officeDocument/2006/relationships/hyperlink" Target="https://www.aiharegistries.org/exposure-decision-analysis-registry" TargetMode="External"/><Relationship Id="rId7"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www.aiha.org/get-involved/volunteer-groups/thermal-stress-working-group"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www.backtoworksafely.org/cd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backtoworksafely.org/cd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hyperlink" Target="http://www.backtoworksafely.org/cdc" TargetMode="External"/><Relationship Id="rId4" Type="http://schemas.openxmlformats.org/officeDocument/2006/relationships/image" Target="../media/image17.png"/><Relationship Id="rId9" Type="http://schemas.openxmlformats.org/officeDocument/2006/relationships/hyperlink" Target="https://www.cov-irt.org/exposure-assessment-tool/" TargetMode="External"/><Relationship Id="rId5" Type="http://schemas.openxmlformats.org/officeDocument/2006/relationships/image" Target="../media/image21.png"/><Relationship Id="rId6" Type="http://schemas.openxmlformats.org/officeDocument/2006/relationships/hyperlink" Target="https://aiha-assets.sfo2.digitaloceanspaces.com/AIHA/resources/Role-of-the-Industrial-Hygienist-in-a-Pandemic-2nd-edition.pdf" TargetMode="External"/><Relationship Id="rId7" Type="http://schemas.openxmlformats.org/officeDocument/2006/relationships/hyperlink" Target="https://aiha-assets.sfo2.digitaloceanspaces.com/AIHA/resources/Role-of-the-Industrial-Hygienist-in-a-Pandemic-2nd-edition-SPANISH.pdf"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hyperlink" Target="http://www.commit2care.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hyperlink" Target="http://www.commit2care.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23.png"/><Relationship Id="rId8" Type="http://schemas.openxmlformats.org/officeDocument/2006/relationships/hyperlink" Target="https://www.whitehouse.gov/cleanindoorai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5.xml"/><Relationship Id="rId3" Type="http://schemas.openxmlformats.org/officeDocument/2006/relationships/hyperlink" Target="https://www.aiha.org/get-involved/grand-challenges"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columbiasouthern.edu/blog/blog-articles/2021/january/safety-trends-2021/" TargetMode="External"/><Relationship Id="rId4" Type="http://schemas.openxmlformats.org/officeDocument/2006/relationships/hyperlink" Target="https://www.quentic.com/articles/infographic-key-trends-in-occupational-safety/" TargetMode="External"/><Relationship Id="rId5" Type="http://schemas.openxmlformats.org/officeDocument/2006/relationships/hyperlink" Target="https://jetblacksafety.com/blog/post/29-top-five-health-safety-trends-for-2022.html" TargetMode="External"/><Relationship Id="rId6" Type="http://schemas.openxmlformats.org/officeDocument/2006/relationships/hyperlink" Target="https://www.cdc.gov/niosh/topics/future-of-work/default.html" TargetMode="External"/><Relationship Id="rId7" Type="http://schemas.openxmlformats.org/officeDocument/2006/relationships/hyperlink" Target="https://www.cdc.gov/niosh/topics/foresight/?ACSTrackingID=USCDC_2183-DM78390&amp;ACSTrackingLabel=MAR%2022%20NIOSH&amp;deliveryName=USCDC_2183-DM7839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hyperlink" Target="https://community.aiha.org/communities/openforum-community-home?CommunityKey=4e158346-650d-41fa-9531-fbc9fac20e62" TargetMode="External"/><Relationship Id="rId10" Type="http://schemas.openxmlformats.org/officeDocument/2006/relationships/hyperlink" Target="https://www.youtube.com/watch?v=DdrXEPC21gQ" TargetMode="External"/><Relationship Id="rId13" Type="http://schemas.openxmlformats.org/officeDocument/2006/relationships/hyperlink" Target="https://www.aihceexp.org/" TargetMode="External"/><Relationship Id="rId12" Type="http://schemas.openxmlformats.org/officeDocument/2006/relationships/hyperlink" Target="https://www.aiha.org/get-involved/volunteer-groups/advancing-the-science-and-practice"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aiha.org/publications/the-synergist" TargetMode="External"/><Relationship Id="rId4" Type="http://schemas.openxmlformats.org/officeDocument/2006/relationships/hyperlink" Target="https://www.aiha.org/publications/the-synergist" TargetMode="External"/><Relationship Id="rId9" Type="http://schemas.openxmlformats.org/officeDocument/2006/relationships/hyperlink" Target="https://www.aiha.org/get-involved/mentoring-program" TargetMode="External"/><Relationship Id="rId5" Type="http://schemas.openxmlformats.org/officeDocument/2006/relationships/hyperlink" Target="https://www.aiha.org/publications/the-synergist" TargetMode="External"/><Relationship Id="rId6" Type="http://schemas.openxmlformats.org/officeDocument/2006/relationships/hyperlink" Target="https://www.aiha.org/publications/journal-of-occupational-andenvironmental-hygiene-joeh" TargetMode="External"/><Relationship Id="rId7" Type="http://schemas.openxmlformats.org/officeDocument/2006/relationships/hyperlink" Target="https://www.aiha.org/education" TargetMode="External"/><Relationship Id="rId8" Type="http://schemas.openxmlformats.org/officeDocument/2006/relationships/hyperlink" Target="https://www.aiha.org/get-involved/volunteer-group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aiha.org/membership/join-aiha/organizational-membership"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s://www.instagram.com/weareaiha" TargetMode="External"/><Relationship Id="rId10" Type="http://schemas.openxmlformats.org/officeDocument/2006/relationships/image" Target="../media/image27.png"/><Relationship Id="rId12" Type="http://schemas.openxmlformats.org/officeDocument/2006/relationships/image" Target="../media/image33.png"/><Relationship Id="rId1" Type="http://schemas.openxmlformats.org/officeDocument/2006/relationships/slideLayout" Target="../slideLayouts/slideLayout63.xml"/><Relationship Id="rId2" Type="http://schemas.openxmlformats.org/officeDocument/2006/relationships/notesSlide" Target="../notesSlides/notesSlide30.xml"/><Relationship Id="rId3" Type="http://schemas.openxmlformats.org/officeDocument/2006/relationships/hyperlink" Target="https://www.facebook.com/AIHAGlobal/" TargetMode="External"/><Relationship Id="rId4" Type="http://schemas.openxmlformats.org/officeDocument/2006/relationships/image" Target="../media/image24.png"/><Relationship Id="rId9" Type="http://schemas.openxmlformats.org/officeDocument/2006/relationships/image" Target="../media/image32.png"/><Relationship Id="rId5" Type="http://schemas.openxmlformats.org/officeDocument/2006/relationships/hyperlink" Target="https://twitter.com/search?q=AIHA&amp;src=typd&amp;lang=en" TargetMode="External"/><Relationship Id="rId6" Type="http://schemas.openxmlformats.org/officeDocument/2006/relationships/image" Target="../media/image25.png"/><Relationship Id="rId7" Type="http://schemas.openxmlformats.org/officeDocument/2006/relationships/hyperlink" Target="https://www.youtube.com/user/IHValue" TargetMode="External"/><Relationship Id="rId8"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1.xml"/><Relationship Id="rId3" Type="http://schemas.openxmlformats.org/officeDocument/2006/relationships/image" Target="../media/image29.jpg"/><Relationship Id="rId4" Type="http://schemas.openxmlformats.org/officeDocument/2006/relationships/hyperlink" Target="mailto:lsloan@aih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5"/>
          <p:cNvSpPr txBox="1"/>
          <p:nvPr>
            <p:ph type="ctrTitle"/>
          </p:nvPr>
        </p:nvSpPr>
        <p:spPr>
          <a:xfrm>
            <a:off x="1143001" y="2506480"/>
            <a:ext cx="6857999" cy="14247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Black"/>
              <a:buNone/>
            </a:pPr>
            <a:r>
              <a:rPr lang="en-US" sz="2800"/>
              <a:t>AIHA NATIONAL UPDATE</a:t>
            </a:r>
            <a:endParaRPr sz="2800">
              <a:solidFill>
                <a:schemeClr val="accent5"/>
              </a:solidFill>
            </a:endParaRPr>
          </a:p>
        </p:txBody>
      </p:sp>
      <p:sp>
        <p:nvSpPr>
          <p:cNvPr id="481" name="Google Shape;481;p75"/>
          <p:cNvSpPr txBox="1"/>
          <p:nvPr>
            <p:ph idx="1" type="subTitle"/>
          </p:nvPr>
        </p:nvSpPr>
        <p:spPr>
          <a:xfrm>
            <a:off x="1143001" y="4003862"/>
            <a:ext cx="6858000" cy="257535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latin typeface="Arial"/>
              <a:ea typeface="Arial"/>
              <a:cs typeface="Arial"/>
              <a:sym typeface="Arial"/>
            </a:endParaRPr>
          </a:p>
          <a:p>
            <a:pPr indent="0" lvl="0" marL="0" rtl="0" algn="l">
              <a:lnSpc>
                <a:spcPct val="90000"/>
              </a:lnSpc>
              <a:spcBef>
                <a:spcPts val="750"/>
              </a:spcBef>
              <a:spcAft>
                <a:spcPts val="0"/>
              </a:spcAft>
              <a:buSzPts val="2000"/>
              <a:buNone/>
            </a:pPr>
            <a:r>
              <a:rPr b="1" lang="en-US" sz="2000">
                <a:solidFill>
                  <a:srgbClr val="FFC000"/>
                </a:solidFill>
                <a:latin typeface="Arial"/>
                <a:ea typeface="Arial"/>
                <a:cs typeface="Arial"/>
                <a:sym typeface="Arial"/>
              </a:rPr>
              <a:t>CIHC Annual Meeting</a:t>
            </a:r>
            <a:endParaRPr/>
          </a:p>
          <a:p>
            <a:pPr indent="0" lvl="0" marL="0" rtl="0" algn="l">
              <a:lnSpc>
                <a:spcPct val="90000"/>
              </a:lnSpc>
              <a:spcBef>
                <a:spcPts val="750"/>
              </a:spcBef>
              <a:spcAft>
                <a:spcPts val="0"/>
              </a:spcAft>
              <a:buSzPts val="2000"/>
              <a:buNone/>
            </a:pPr>
            <a:r>
              <a:rPr b="1" lang="en-US" sz="2000">
                <a:solidFill>
                  <a:srgbClr val="FFC000"/>
                </a:solidFill>
                <a:latin typeface="Arial"/>
                <a:ea typeface="Arial"/>
                <a:cs typeface="Arial"/>
                <a:sym typeface="Arial"/>
              </a:rPr>
              <a:t>December 5, 2022</a:t>
            </a:r>
            <a:br>
              <a:rPr b="1" lang="en-US">
                <a:latin typeface="Arial"/>
                <a:ea typeface="Arial"/>
                <a:cs typeface="Arial"/>
                <a:sym typeface="Arial"/>
              </a:rPr>
            </a:br>
            <a:br>
              <a:rPr b="1" lang="en-US">
                <a:latin typeface="Arial"/>
                <a:ea typeface="Arial"/>
                <a:cs typeface="Arial"/>
                <a:sym typeface="Arial"/>
              </a:rPr>
            </a:br>
            <a:endParaRPr b="1" sz="2000">
              <a:latin typeface="Arial"/>
              <a:ea typeface="Arial"/>
              <a:cs typeface="Arial"/>
              <a:sym typeface="Arial"/>
            </a:endParaRPr>
          </a:p>
          <a:p>
            <a:pPr indent="0" lvl="0" marL="0" rtl="0" algn="l">
              <a:lnSpc>
                <a:spcPct val="90000"/>
              </a:lnSpc>
              <a:spcBef>
                <a:spcPts val="750"/>
              </a:spcBef>
              <a:spcAft>
                <a:spcPts val="0"/>
              </a:spcAft>
              <a:buSzPts val="2000"/>
              <a:buNone/>
            </a:pPr>
            <a:r>
              <a:rPr b="1" lang="en-US" sz="2000">
                <a:solidFill>
                  <a:schemeClr val="accent5"/>
                </a:solidFill>
                <a:latin typeface="Arial"/>
                <a:ea typeface="Arial"/>
                <a:cs typeface="Arial"/>
                <a:sym typeface="Arial"/>
              </a:rPr>
              <a:t>Presented by:</a:t>
            </a:r>
            <a:br>
              <a:rPr b="1" lang="en-US" sz="2000">
                <a:solidFill>
                  <a:schemeClr val="accent5"/>
                </a:solidFill>
                <a:latin typeface="Arial"/>
                <a:ea typeface="Arial"/>
                <a:cs typeface="Arial"/>
                <a:sym typeface="Arial"/>
              </a:rPr>
            </a:br>
            <a:r>
              <a:rPr b="1" lang="en-US" sz="2000">
                <a:latin typeface="Arial"/>
                <a:ea typeface="Arial"/>
                <a:cs typeface="Arial"/>
                <a:sym typeface="Arial"/>
              </a:rPr>
              <a:t>Lawrence Sloan, MBA, FASAE, CAE</a:t>
            </a:r>
            <a:br>
              <a:rPr b="1" lang="en-US" sz="2000">
                <a:latin typeface="Arial"/>
                <a:ea typeface="Arial"/>
                <a:cs typeface="Arial"/>
                <a:sym typeface="Arial"/>
              </a:rPr>
            </a:br>
            <a:r>
              <a:rPr b="1" lang="en-US" sz="2000">
                <a:latin typeface="Arial"/>
                <a:ea typeface="Arial"/>
                <a:cs typeface="Arial"/>
                <a:sym typeface="Arial"/>
              </a:rPr>
              <a:t>Chief Executive Officer</a:t>
            </a:r>
            <a:endParaRPr/>
          </a:p>
        </p:txBody>
      </p:sp>
      <p:cxnSp>
        <p:nvCxnSpPr>
          <p:cNvPr id="482" name="Google Shape;482;p75"/>
          <p:cNvCxnSpPr/>
          <p:nvPr/>
        </p:nvCxnSpPr>
        <p:spPr>
          <a:xfrm>
            <a:off x="1234441" y="4003863"/>
            <a:ext cx="4842974"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4"/>
          <p:cNvSpPr txBox="1"/>
          <p:nvPr>
            <p:ph type="title"/>
          </p:nvPr>
        </p:nvSpPr>
        <p:spPr>
          <a:xfrm>
            <a:off x="530328" y="165116"/>
            <a:ext cx="8613672" cy="7938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2000"/>
              <a:buFont typeface="Arial Black"/>
              <a:buNone/>
            </a:pPr>
            <a:r>
              <a:rPr lang="en-US" sz="2000"/>
              <a:t>DOMAIN: ADVANCEMENT/DISSEMINATION OF KNOWLEDGE</a:t>
            </a:r>
            <a:br>
              <a:rPr lang="en-US" sz="2000"/>
            </a:br>
            <a:r>
              <a:rPr lang="en-US" sz="2000">
                <a:solidFill>
                  <a:srgbClr val="6BC7B8"/>
                </a:solidFill>
              </a:rPr>
              <a:t>DEFINING THE SCIENCE (DTS)</a:t>
            </a:r>
            <a:endParaRPr/>
          </a:p>
        </p:txBody>
      </p:sp>
      <p:sp>
        <p:nvSpPr>
          <p:cNvPr id="554" name="Google Shape;554;p84"/>
          <p:cNvSpPr txBox="1"/>
          <p:nvPr>
            <p:ph idx="1" type="body"/>
          </p:nvPr>
        </p:nvSpPr>
        <p:spPr>
          <a:xfrm>
            <a:off x="628649" y="1325075"/>
            <a:ext cx="8062589" cy="3139338"/>
          </a:xfrm>
          <a:prstGeom prst="rect">
            <a:avLst/>
          </a:prstGeom>
          <a:noFill/>
          <a:ln>
            <a:noFill/>
          </a:ln>
        </p:spPr>
        <p:txBody>
          <a:bodyPr anchorCtr="0" anchor="t" bIns="45700" lIns="91425" spcFirstLastPara="1" rIns="91425" wrap="square" tIns="45700">
            <a:noAutofit/>
          </a:bodyPr>
          <a:lstStyle/>
          <a:p>
            <a:pPr indent="-285750" lvl="0" marL="285750" rtl="0" algn="l">
              <a:lnSpc>
                <a:spcPct val="91666"/>
              </a:lnSpc>
              <a:spcBef>
                <a:spcPts val="0"/>
              </a:spcBef>
              <a:spcAft>
                <a:spcPts val="0"/>
              </a:spcAft>
              <a:buSzPts val="1800"/>
              <a:buChar char="•"/>
            </a:pPr>
            <a:r>
              <a:rPr lang="en-US" sz="1800"/>
              <a:t>Initiated in late 2020 as a collaborative initiative with ACGIH</a:t>
            </a:r>
            <a:endParaRPr/>
          </a:p>
          <a:p>
            <a:pPr indent="-285750" lvl="0" marL="285750" rtl="0" algn="l">
              <a:lnSpc>
                <a:spcPct val="91666"/>
              </a:lnSpc>
              <a:spcBef>
                <a:spcPts val="900"/>
              </a:spcBef>
              <a:spcAft>
                <a:spcPts val="0"/>
              </a:spcAft>
              <a:buSzPts val="1800"/>
              <a:buChar char="•"/>
            </a:pPr>
            <a:r>
              <a:rPr lang="en-US" sz="1800"/>
              <a:t>Managed by DTS Advisory Group</a:t>
            </a:r>
            <a:endParaRPr/>
          </a:p>
          <a:p>
            <a:pPr indent="-285750" lvl="0" marL="285750" rtl="0" algn="l">
              <a:lnSpc>
                <a:spcPct val="91666"/>
              </a:lnSpc>
              <a:spcBef>
                <a:spcPts val="900"/>
              </a:spcBef>
              <a:spcAft>
                <a:spcPts val="0"/>
              </a:spcAft>
              <a:buSzPts val="1800"/>
              <a:buChar char="•"/>
            </a:pPr>
            <a:r>
              <a:rPr lang="en-US" sz="1800"/>
              <a:t>Identify research needed to advance OEHS science to address gaps in effective and efficient practice and identify areas where current practice has not kept up with risk-critical scientific findings</a:t>
            </a:r>
            <a:endParaRPr/>
          </a:p>
          <a:p>
            <a:pPr indent="-285750" lvl="0" marL="285750" rtl="0" algn="l">
              <a:lnSpc>
                <a:spcPct val="91666"/>
              </a:lnSpc>
              <a:spcBef>
                <a:spcPts val="900"/>
              </a:spcBef>
              <a:spcAft>
                <a:spcPts val="0"/>
              </a:spcAft>
              <a:buSzPts val="1800"/>
              <a:buChar char="•"/>
            </a:pPr>
            <a:r>
              <a:rPr lang="en-US" sz="1800"/>
              <a:t>Improve practitioner performance through advocacy for new science, and focused outreach, promotion, and training to facilitate the implementation of current science. </a:t>
            </a:r>
            <a:endParaRPr/>
          </a:p>
          <a:p>
            <a:pPr indent="-285750" lvl="0" marL="285750" rtl="0" algn="l">
              <a:lnSpc>
                <a:spcPct val="91666"/>
              </a:lnSpc>
              <a:spcBef>
                <a:spcPts val="900"/>
              </a:spcBef>
              <a:spcAft>
                <a:spcPts val="0"/>
              </a:spcAft>
              <a:buSzPts val="1800"/>
              <a:buChar char="•"/>
            </a:pPr>
            <a:r>
              <a:rPr lang="en-US" sz="1800"/>
              <a:t>New Research &amp; Development (R&amp;D) officer position created to engage and leverage the expertise of our volunteer groups in support of this initiative (“barriers to practice”)</a:t>
            </a:r>
            <a:endParaRPr/>
          </a:p>
        </p:txBody>
      </p:sp>
      <p:sp>
        <p:nvSpPr>
          <p:cNvPr id="555" name="Google Shape;555;p8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556" name="Google Shape;556;p84"/>
          <p:cNvSpPr/>
          <p:nvPr/>
        </p:nvSpPr>
        <p:spPr>
          <a:xfrm>
            <a:off x="3249118" y="5423426"/>
            <a:ext cx="6014804" cy="225703"/>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900">
              <a:solidFill>
                <a:srgbClr val="FFFFFF"/>
              </a:solidFill>
              <a:latin typeface="Arial"/>
              <a:ea typeface="Arial"/>
              <a:cs typeface="Arial"/>
              <a:sym typeface="Arial"/>
            </a:endParaRPr>
          </a:p>
        </p:txBody>
      </p:sp>
      <p:cxnSp>
        <p:nvCxnSpPr>
          <p:cNvPr id="557" name="Google Shape;557;p84"/>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descr="Text&#10;&#10;Description automatically generated" id="558" name="Google Shape;558;p84">
            <a:hlinkClick r:id="rId3"/>
          </p:cNvPr>
          <p:cNvPicPr preferRelativeResize="0"/>
          <p:nvPr/>
        </p:nvPicPr>
        <p:blipFill rotWithShape="1">
          <a:blip r:embed="rId4">
            <a:alphaModFix/>
          </a:blip>
          <a:srcRect b="0" l="0" r="0" t="0"/>
          <a:stretch/>
        </p:blipFill>
        <p:spPr>
          <a:xfrm>
            <a:off x="2821303" y="4904311"/>
            <a:ext cx="3221648" cy="6286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5"/>
          <p:cNvSpPr txBox="1"/>
          <p:nvPr>
            <p:ph idx="1" type="body"/>
          </p:nvPr>
        </p:nvSpPr>
        <p:spPr>
          <a:xfrm>
            <a:off x="530225" y="1549290"/>
            <a:ext cx="8062589" cy="4603904"/>
          </a:xfrm>
          <a:prstGeom prst="rect">
            <a:avLst/>
          </a:prstGeom>
          <a:noFill/>
          <a:ln>
            <a:noFill/>
          </a:ln>
        </p:spPr>
        <p:txBody>
          <a:bodyPr anchorCtr="0" anchor="t" bIns="45700" lIns="91425" spcFirstLastPara="1" rIns="91425" wrap="square" tIns="45700">
            <a:noAutofit/>
          </a:bodyPr>
          <a:lstStyle/>
          <a:p>
            <a:pPr indent="-285750" lvl="0" marL="285750" rtl="0" algn="l">
              <a:lnSpc>
                <a:spcPct val="91666"/>
              </a:lnSpc>
              <a:spcBef>
                <a:spcPts val="0"/>
              </a:spcBef>
              <a:spcAft>
                <a:spcPts val="0"/>
              </a:spcAft>
              <a:buSzPts val="1800"/>
              <a:buChar char="•"/>
            </a:pPr>
            <a:r>
              <a:rPr lang="en-US" sz="1800"/>
              <a:t>Initiated in 2022, managed by a SOC Advisory Group </a:t>
            </a:r>
            <a:endParaRPr/>
          </a:p>
          <a:p>
            <a:pPr indent="-285750" lvl="0" marL="285750" rtl="0" algn="l">
              <a:lnSpc>
                <a:spcPct val="91666"/>
              </a:lnSpc>
              <a:spcBef>
                <a:spcPts val="900"/>
              </a:spcBef>
              <a:spcAft>
                <a:spcPts val="0"/>
              </a:spcAft>
              <a:buSzPts val="1800"/>
              <a:buChar char="•"/>
            </a:pPr>
            <a:r>
              <a:rPr lang="en-US" sz="1800"/>
              <a:t>Aims to document a concise, easy-to-use summary of the minimum recommended global standards of care for the professional practice of OEHS that incorporate best risk management practices whenever feasible. </a:t>
            </a:r>
            <a:endParaRPr/>
          </a:p>
          <a:p>
            <a:pPr indent="-285750" lvl="0" marL="285750" rtl="0" algn="l">
              <a:lnSpc>
                <a:spcPct val="91666"/>
              </a:lnSpc>
              <a:spcBef>
                <a:spcPts val="900"/>
              </a:spcBef>
              <a:spcAft>
                <a:spcPts val="0"/>
              </a:spcAft>
              <a:buSzPts val="1800"/>
              <a:buChar char="•"/>
            </a:pPr>
            <a:r>
              <a:rPr lang="en-US" sz="1800"/>
              <a:t>Standards of Care are defined as “practical, proven, and available practices that provide robust and reliable performance to effectively protect workers and communities from unacceptable risks”.</a:t>
            </a:r>
            <a:endParaRPr sz="1800"/>
          </a:p>
          <a:p>
            <a:pPr indent="-285750" lvl="0" marL="285750" rtl="0" algn="l">
              <a:lnSpc>
                <a:spcPct val="91666"/>
              </a:lnSpc>
              <a:spcBef>
                <a:spcPts val="900"/>
              </a:spcBef>
              <a:spcAft>
                <a:spcPts val="0"/>
              </a:spcAft>
              <a:buSzPts val="1800"/>
              <a:buChar char="•"/>
            </a:pPr>
            <a:r>
              <a:rPr lang="en-US" sz="1800"/>
              <a:t>They differ from competencies, which pertain to what we know (e.g., CIH rubrics), to focus on the performance of what we do. </a:t>
            </a:r>
            <a:endParaRPr/>
          </a:p>
          <a:p>
            <a:pPr indent="-285750" lvl="0" marL="285750" rtl="0" algn="l">
              <a:lnSpc>
                <a:spcPct val="91666"/>
              </a:lnSpc>
              <a:spcBef>
                <a:spcPts val="900"/>
              </a:spcBef>
              <a:spcAft>
                <a:spcPts val="0"/>
              </a:spcAft>
              <a:buSzPts val="1800"/>
              <a:buChar char="•"/>
            </a:pPr>
            <a:r>
              <a:rPr lang="en-US" sz="1800"/>
              <a:t>For example, one can think of a standard of care that recommends control strategies that go beyond regulatory requirements to meet an OSHA PEL; instead, it aims higher to increase worker risk protection afforded by using the lower of an ACGIH TLV or PEL. </a:t>
            </a:r>
            <a:endParaRPr/>
          </a:p>
        </p:txBody>
      </p:sp>
      <p:sp>
        <p:nvSpPr>
          <p:cNvPr id="565" name="Google Shape;565;p8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566" name="Google Shape;566;p85"/>
          <p:cNvSpPr/>
          <p:nvPr/>
        </p:nvSpPr>
        <p:spPr>
          <a:xfrm>
            <a:off x="3249118" y="5423426"/>
            <a:ext cx="6014804" cy="225703"/>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900">
              <a:solidFill>
                <a:srgbClr val="FFFFFF"/>
              </a:solidFill>
              <a:latin typeface="Arial"/>
              <a:ea typeface="Arial"/>
              <a:cs typeface="Arial"/>
              <a:sym typeface="Arial"/>
            </a:endParaRPr>
          </a:p>
        </p:txBody>
      </p:sp>
      <p:cxnSp>
        <p:nvCxnSpPr>
          <p:cNvPr id="567" name="Google Shape;567;p85"/>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descr="Text&#10;&#10;Description automatically generated" id="568" name="Google Shape;568;p85">
            <a:hlinkClick r:id="rId3"/>
          </p:cNvPr>
          <p:cNvPicPr preferRelativeResize="0"/>
          <p:nvPr/>
        </p:nvPicPr>
        <p:blipFill rotWithShape="1">
          <a:blip r:embed="rId4">
            <a:alphaModFix/>
          </a:blip>
          <a:srcRect b="0" l="0" r="0" t="0"/>
          <a:stretch/>
        </p:blipFill>
        <p:spPr>
          <a:xfrm>
            <a:off x="2961176" y="5253370"/>
            <a:ext cx="3221648" cy="628614"/>
          </a:xfrm>
          <a:prstGeom prst="rect">
            <a:avLst/>
          </a:prstGeom>
          <a:noFill/>
          <a:ln>
            <a:noFill/>
          </a:ln>
        </p:spPr>
      </p:pic>
      <p:sp>
        <p:nvSpPr>
          <p:cNvPr id="569" name="Google Shape;569;p85"/>
          <p:cNvSpPr txBox="1"/>
          <p:nvPr>
            <p:ph type="title"/>
          </p:nvPr>
        </p:nvSpPr>
        <p:spPr>
          <a:xfrm>
            <a:off x="382728" y="167572"/>
            <a:ext cx="7886700" cy="7937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2000"/>
              <a:buFont typeface="Arial Black"/>
              <a:buNone/>
            </a:pPr>
            <a:r>
              <a:rPr lang="en-US" sz="2000"/>
              <a:t>DOMAIN: INTEGRITY OF PROFESSIONAL PRACTICE</a:t>
            </a:r>
            <a:br>
              <a:rPr lang="en-US" sz="2000"/>
            </a:br>
            <a:r>
              <a:rPr lang="en-US" sz="2000">
                <a:solidFill>
                  <a:srgbClr val="6BC7B8"/>
                </a:solidFill>
              </a:rPr>
              <a:t>STANDARDS OF CARE</a:t>
            </a:r>
            <a:endParaRPr/>
          </a:p>
        </p:txBody>
      </p:sp>
      <p:pic>
        <p:nvPicPr>
          <p:cNvPr id="570" name="Google Shape;570;p85"/>
          <p:cNvPicPr preferRelativeResize="0"/>
          <p:nvPr/>
        </p:nvPicPr>
        <p:blipFill rotWithShape="1">
          <a:blip r:embed="rId5">
            <a:alphaModFix/>
          </a:blip>
          <a:srcRect b="0" l="0" r="0" t="0"/>
          <a:stretch/>
        </p:blipFill>
        <p:spPr>
          <a:xfrm>
            <a:off x="4903619" y="661893"/>
            <a:ext cx="4073961" cy="7899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6"/>
          <p:cNvSpPr txBox="1"/>
          <p:nvPr>
            <p:ph idx="1" type="body"/>
          </p:nvPr>
        </p:nvSpPr>
        <p:spPr>
          <a:xfrm>
            <a:off x="427928" y="1340355"/>
            <a:ext cx="7799428" cy="4603904"/>
          </a:xfrm>
          <a:prstGeom prst="rect">
            <a:avLst/>
          </a:prstGeom>
          <a:noFill/>
          <a:ln>
            <a:noFill/>
          </a:ln>
        </p:spPr>
        <p:txBody>
          <a:bodyPr anchorCtr="0" anchor="t" bIns="45700" lIns="91425" spcFirstLastPara="1" rIns="91425" wrap="square" tIns="45700">
            <a:noAutofit/>
          </a:bodyPr>
          <a:lstStyle/>
          <a:p>
            <a:pPr indent="-285750" lvl="0" marL="285750" rtl="0" algn="l">
              <a:lnSpc>
                <a:spcPct val="91666"/>
              </a:lnSpc>
              <a:spcBef>
                <a:spcPts val="0"/>
              </a:spcBef>
              <a:spcAft>
                <a:spcPts val="0"/>
              </a:spcAft>
              <a:buSzPts val="1800"/>
              <a:buChar char="•"/>
            </a:pPr>
            <a:r>
              <a:rPr lang="en-US" sz="1800"/>
              <a:t>Will define and implement a continuous improvement strategy that identifies and addresses gaps between current and state-of-the-art OEHS practices. </a:t>
            </a:r>
            <a:endParaRPr/>
          </a:p>
          <a:p>
            <a:pPr indent="-285750" lvl="0" marL="285750" rtl="0" algn="l">
              <a:lnSpc>
                <a:spcPct val="91666"/>
              </a:lnSpc>
              <a:spcBef>
                <a:spcPts val="900"/>
              </a:spcBef>
              <a:spcAft>
                <a:spcPts val="0"/>
              </a:spcAft>
              <a:buSzPts val="1800"/>
              <a:buChar char="•"/>
            </a:pPr>
            <a:r>
              <a:rPr lang="en-US" sz="1800"/>
              <a:t>Builds upon the Standards of Care initiative to understand and address barriers preventing state-of-the-art or minimum standards of care practices, thereby empowering practitioners to achieve best-in-class performance. </a:t>
            </a:r>
            <a:endParaRPr/>
          </a:p>
          <a:p>
            <a:pPr indent="-285750" lvl="0" marL="285750" rtl="0" algn="l">
              <a:lnSpc>
                <a:spcPct val="91666"/>
              </a:lnSpc>
              <a:spcBef>
                <a:spcPts val="900"/>
              </a:spcBef>
              <a:spcAft>
                <a:spcPts val="0"/>
              </a:spcAft>
              <a:buSzPts val="1800"/>
              <a:buChar char="•"/>
            </a:pPr>
            <a:r>
              <a:rPr lang="en-US" sz="1800"/>
              <a:t>AIHA’s Noise Committee is serving as a beta test group for this effort under the domain of “hearing loss prevention”.  A new member survey will launch in early 2023 to define and address gaps between current and state-of-the-art practices.</a:t>
            </a:r>
            <a:endParaRPr/>
          </a:p>
        </p:txBody>
      </p:sp>
      <p:sp>
        <p:nvSpPr>
          <p:cNvPr id="577" name="Google Shape;577;p8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578" name="Google Shape;578;p86"/>
          <p:cNvSpPr/>
          <p:nvPr/>
        </p:nvSpPr>
        <p:spPr>
          <a:xfrm>
            <a:off x="3249118" y="5423426"/>
            <a:ext cx="6014804" cy="225703"/>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900">
              <a:solidFill>
                <a:srgbClr val="FFFFFF"/>
              </a:solidFill>
              <a:latin typeface="Arial"/>
              <a:ea typeface="Arial"/>
              <a:cs typeface="Arial"/>
              <a:sym typeface="Arial"/>
            </a:endParaRPr>
          </a:p>
        </p:txBody>
      </p:sp>
      <p:cxnSp>
        <p:nvCxnSpPr>
          <p:cNvPr id="579" name="Google Shape;579;p86"/>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descr="Text&#10;&#10;Description automatically generated" id="580" name="Google Shape;580;p86">
            <a:hlinkClick r:id="rId3"/>
          </p:cNvPr>
          <p:cNvPicPr preferRelativeResize="0"/>
          <p:nvPr/>
        </p:nvPicPr>
        <p:blipFill rotWithShape="1">
          <a:blip r:embed="rId4">
            <a:alphaModFix/>
          </a:blip>
          <a:srcRect b="0" l="0" r="0" t="0"/>
          <a:stretch/>
        </p:blipFill>
        <p:spPr>
          <a:xfrm>
            <a:off x="2961176" y="4813990"/>
            <a:ext cx="3221648" cy="628614"/>
          </a:xfrm>
          <a:prstGeom prst="rect">
            <a:avLst/>
          </a:prstGeom>
          <a:noFill/>
          <a:ln>
            <a:noFill/>
          </a:ln>
        </p:spPr>
      </p:pic>
      <p:sp>
        <p:nvSpPr>
          <p:cNvPr id="581" name="Google Shape;581;p86"/>
          <p:cNvSpPr txBox="1"/>
          <p:nvPr>
            <p:ph type="title"/>
          </p:nvPr>
        </p:nvSpPr>
        <p:spPr>
          <a:xfrm>
            <a:off x="340655" y="119992"/>
            <a:ext cx="7886700" cy="7937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2000"/>
              <a:buFont typeface="Arial Black"/>
              <a:buNone/>
            </a:pPr>
            <a:r>
              <a:rPr lang="en-US" sz="2000"/>
              <a:t>DOMAIN: INTEGRITY OF PROFESSIONAL PRACTICE</a:t>
            </a:r>
            <a:br>
              <a:rPr lang="en-US" sz="2000"/>
            </a:br>
            <a:r>
              <a:rPr lang="en-US" sz="2000">
                <a:solidFill>
                  <a:srgbClr val="6BC7B8"/>
                </a:solidFill>
              </a:rPr>
              <a:t>STATE OF THE ART V PRACTICE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7"/>
          <p:cNvSpPr txBox="1"/>
          <p:nvPr>
            <p:ph idx="1" type="body"/>
          </p:nvPr>
        </p:nvSpPr>
        <p:spPr>
          <a:xfrm>
            <a:off x="628650" y="1270570"/>
            <a:ext cx="7788276" cy="4603904"/>
          </a:xfrm>
          <a:prstGeom prst="rect">
            <a:avLst/>
          </a:prstGeom>
          <a:noFill/>
          <a:ln>
            <a:noFill/>
          </a:ln>
        </p:spPr>
        <p:txBody>
          <a:bodyPr anchorCtr="0" anchor="t" bIns="45700" lIns="91425" spcFirstLastPara="1" rIns="91425" wrap="square" tIns="45700">
            <a:noAutofit/>
          </a:bodyPr>
          <a:lstStyle/>
          <a:p>
            <a:pPr indent="-285750" lvl="0" marL="285750" rtl="0" algn="l">
              <a:lnSpc>
                <a:spcPct val="91666"/>
              </a:lnSpc>
              <a:spcBef>
                <a:spcPts val="0"/>
              </a:spcBef>
              <a:spcAft>
                <a:spcPts val="0"/>
              </a:spcAft>
              <a:buSzPts val="1800"/>
              <a:buChar char="•"/>
            </a:pPr>
            <a:r>
              <a:rPr lang="en-US" sz="1800"/>
              <a:t>Initiated in 2022, another collaborative initiative with ACGIH</a:t>
            </a:r>
            <a:endParaRPr/>
          </a:p>
          <a:p>
            <a:pPr indent="-285750" lvl="0" marL="285750" rtl="0" algn="l">
              <a:lnSpc>
                <a:spcPct val="91666"/>
              </a:lnSpc>
              <a:spcBef>
                <a:spcPts val="900"/>
              </a:spcBef>
              <a:spcAft>
                <a:spcPts val="0"/>
              </a:spcAft>
              <a:buSzPts val="1800"/>
              <a:buChar char="•"/>
            </a:pPr>
            <a:r>
              <a:rPr lang="en-US" sz="1800"/>
              <a:t>Managed by an IEJ Advisory Group</a:t>
            </a:r>
            <a:endParaRPr/>
          </a:p>
          <a:p>
            <a:pPr indent="-285750" lvl="0" marL="285750" rtl="0" algn="l">
              <a:lnSpc>
                <a:spcPct val="91666"/>
              </a:lnSpc>
              <a:spcBef>
                <a:spcPts val="900"/>
              </a:spcBef>
              <a:spcAft>
                <a:spcPts val="0"/>
              </a:spcAft>
              <a:buSzPts val="1800"/>
              <a:buChar char="•"/>
            </a:pPr>
            <a:r>
              <a:rPr lang="en-US" sz="1800"/>
              <a:t>Aims to drive a significant shift in OEHS practice from one where tools and activities that improve exposure judgment accuracy are rarely or sporadically used, to one where their use is routine and expected</a:t>
            </a:r>
            <a:endParaRPr/>
          </a:p>
          <a:p>
            <a:pPr indent="-285750" lvl="0" marL="285750" rtl="0" algn="l">
              <a:lnSpc>
                <a:spcPct val="91666"/>
              </a:lnSpc>
              <a:spcBef>
                <a:spcPts val="900"/>
              </a:spcBef>
              <a:spcAft>
                <a:spcPts val="0"/>
              </a:spcAft>
              <a:buSzPts val="1800"/>
              <a:buChar char="•"/>
            </a:pPr>
            <a:r>
              <a:rPr lang="en-US" sz="1800"/>
              <a:t>Goal: Increased use of AIHA’s suite of tools for improving exposure decisions, such as the Checklist Tool and IHMOD2.0 for qualitative judgments, and statistical tools, such as IHSTAT or the Bayesian decision analysis tool IHDA-AIHA, for accurately interpreting monitoring data</a:t>
            </a:r>
            <a:endParaRPr sz="1800"/>
          </a:p>
        </p:txBody>
      </p:sp>
      <p:sp>
        <p:nvSpPr>
          <p:cNvPr id="588" name="Google Shape;588;p8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589" name="Google Shape;589;p87"/>
          <p:cNvSpPr/>
          <p:nvPr/>
        </p:nvSpPr>
        <p:spPr>
          <a:xfrm>
            <a:off x="3249118" y="5423426"/>
            <a:ext cx="6014804" cy="225703"/>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900">
              <a:solidFill>
                <a:srgbClr val="FFFFFF"/>
              </a:solidFill>
              <a:latin typeface="Arial"/>
              <a:ea typeface="Arial"/>
              <a:cs typeface="Arial"/>
              <a:sym typeface="Arial"/>
            </a:endParaRPr>
          </a:p>
        </p:txBody>
      </p:sp>
      <p:cxnSp>
        <p:nvCxnSpPr>
          <p:cNvPr id="590" name="Google Shape;590;p87"/>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descr="Text&#10;&#10;Description automatically generated" id="591" name="Google Shape;591;p87">
            <a:hlinkClick r:id="rId3"/>
          </p:cNvPr>
          <p:cNvPicPr preferRelativeResize="0"/>
          <p:nvPr/>
        </p:nvPicPr>
        <p:blipFill rotWithShape="1">
          <a:blip r:embed="rId4">
            <a:alphaModFix/>
          </a:blip>
          <a:srcRect b="0" l="0" r="0" t="0"/>
          <a:stretch/>
        </p:blipFill>
        <p:spPr>
          <a:xfrm>
            <a:off x="2862751" y="4569467"/>
            <a:ext cx="3221648" cy="628614"/>
          </a:xfrm>
          <a:prstGeom prst="rect">
            <a:avLst/>
          </a:prstGeom>
          <a:noFill/>
          <a:ln>
            <a:noFill/>
          </a:ln>
        </p:spPr>
      </p:pic>
      <p:sp>
        <p:nvSpPr>
          <p:cNvPr id="592" name="Google Shape;592;p87"/>
          <p:cNvSpPr txBox="1"/>
          <p:nvPr>
            <p:ph type="title"/>
          </p:nvPr>
        </p:nvSpPr>
        <p:spPr>
          <a:xfrm>
            <a:off x="530225" y="165100"/>
            <a:ext cx="7886700" cy="7937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2000"/>
              <a:buFont typeface="Arial Black"/>
              <a:buNone/>
            </a:pPr>
            <a:r>
              <a:rPr lang="en-US" sz="2000"/>
              <a:t>DOMAIN: INTEGRITY OF PROFESSIONAL PRACTICE</a:t>
            </a:r>
            <a:br>
              <a:rPr lang="en-US" sz="2000"/>
            </a:br>
            <a:r>
              <a:rPr lang="en-US" sz="2000">
                <a:solidFill>
                  <a:srgbClr val="6BC7B8"/>
                </a:solidFill>
              </a:rPr>
              <a:t>IMPROVING EXPOSURE JUDGMENTS (IEJ)</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8"/>
          <p:cNvSpPr/>
          <p:nvPr/>
        </p:nvSpPr>
        <p:spPr>
          <a:xfrm>
            <a:off x="9939" y="23811"/>
            <a:ext cx="9144000" cy="593310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599" name="Google Shape;599;p88"/>
          <p:cNvPicPr preferRelativeResize="0"/>
          <p:nvPr/>
        </p:nvPicPr>
        <p:blipFill rotWithShape="1">
          <a:blip r:embed="rId3">
            <a:alphaModFix/>
          </a:blip>
          <a:srcRect b="-25712" l="-8599" r="-8598" t="-25712"/>
          <a:stretch/>
        </p:blipFill>
        <p:spPr>
          <a:xfrm>
            <a:off x="6339659" y="2430688"/>
            <a:ext cx="2697712" cy="1104250"/>
          </a:xfrm>
          <a:prstGeom prst="rect">
            <a:avLst/>
          </a:prstGeom>
          <a:solidFill>
            <a:schemeClr val="lt1"/>
          </a:solidFill>
          <a:ln>
            <a:noFill/>
          </a:ln>
        </p:spPr>
      </p:pic>
      <p:sp>
        <p:nvSpPr>
          <p:cNvPr id="600" name="Google Shape;600;p88"/>
          <p:cNvSpPr txBox="1"/>
          <p:nvPr>
            <p:ph type="title"/>
          </p:nvPr>
        </p:nvSpPr>
        <p:spPr>
          <a:xfrm>
            <a:off x="560784" y="224464"/>
            <a:ext cx="7886700" cy="79389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EXPOSURE DECISION ASSESSMENT</a:t>
            </a:r>
            <a:endParaRPr/>
          </a:p>
        </p:txBody>
      </p:sp>
      <p:sp>
        <p:nvSpPr>
          <p:cNvPr id="601" name="Google Shape;601;p8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
        <p:nvSpPr>
          <p:cNvPr id="602" name="Google Shape;602;p88"/>
          <p:cNvSpPr txBox="1"/>
          <p:nvPr>
            <p:ph idx="1" type="body"/>
          </p:nvPr>
        </p:nvSpPr>
        <p:spPr>
          <a:xfrm>
            <a:off x="560784" y="919478"/>
            <a:ext cx="7750969" cy="136652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t/>
            </a:r>
            <a:endParaRPr sz="1600"/>
          </a:p>
          <a:p>
            <a:pPr indent="0" lvl="0" marL="0" rtl="0" algn="l">
              <a:lnSpc>
                <a:spcPct val="90000"/>
              </a:lnSpc>
              <a:spcBef>
                <a:spcPts val="750"/>
              </a:spcBef>
              <a:spcAft>
                <a:spcPts val="0"/>
              </a:spcAft>
              <a:buSzPts val="1600"/>
              <a:buNone/>
            </a:pPr>
            <a:r>
              <a:rPr b="1" lang="en-US" sz="1600">
                <a:solidFill>
                  <a:schemeClr val="dk1"/>
                </a:solidFill>
              </a:rPr>
              <a:t>Related to the IEJ Initiative</a:t>
            </a:r>
            <a:r>
              <a:rPr lang="en-US" sz="1600">
                <a:solidFill>
                  <a:schemeClr val="dk1"/>
                </a:solidFill>
              </a:rPr>
              <a:t>, th</a:t>
            </a:r>
            <a:r>
              <a:rPr lang="en-US" sz="1600"/>
              <a:t>e goal of this program is to improve the accuracy and efficiency of exposure assessment decisions that can be made when using statistical analysis tools.</a:t>
            </a:r>
            <a:endParaRPr/>
          </a:p>
        </p:txBody>
      </p:sp>
      <p:sp>
        <p:nvSpPr>
          <p:cNvPr id="603" name="Google Shape;603;p88"/>
          <p:cNvSpPr txBox="1"/>
          <p:nvPr/>
        </p:nvSpPr>
        <p:spPr>
          <a:xfrm>
            <a:off x="508877" y="2109009"/>
            <a:ext cx="5695051" cy="3788724"/>
          </a:xfrm>
          <a:prstGeom prst="rect">
            <a:avLst/>
          </a:prstGeom>
          <a:noFill/>
          <a:ln>
            <a:noFill/>
          </a:ln>
        </p:spPr>
        <p:txBody>
          <a:bodyPr anchorCtr="0" anchor="t" bIns="34275" lIns="68575" spcFirstLastPara="1" rIns="68575" wrap="square" tIns="34275">
            <a:noAutofit/>
          </a:bodyPr>
          <a:lstStyle/>
          <a:p>
            <a:pPr indent="-171450" lvl="0" marL="171450" marR="0" rtl="0" algn="l">
              <a:lnSpc>
                <a:spcPct val="90000"/>
              </a:lnSpc>
              <a:spcBef>
                <a:spcPts val="0"/>
              </a:spcBef>
              <a:spcAft>
                <a:spcPts val="0"/>
              </a:spcAft>
              <a:buClr>
                <a:srgbClr val="F0512A"/>
              </a:buClr>
              <a:buSzPts val="1600"/>
              <a:buFont typeface="Arial"/>
              <a:buChar char="•"/>
            </a:pPr>
            <a:r>
              <a:rPr b="0" i="0" lang="en-US" sz="1600" u="none" cap="none" strike="noStrike">
                <a:solidFill>
                  <a:srgbClr val="1E1A53"/>
                </a:solidFill>
                <a:latin typeface="Arial"/>
                <a:ea typeface="Arial"/>
                <a:cs typeface="Arial"/>
                <a:sym typeface="Arial"/>
              </a:rPr>
              <a:t>Lists you alongside individuals recognized for ongoing personnel training, quality assurance, and demonstration of competency in rendering exposure decisions</a:t>
            </a:r>
            <a:endParaRPr/>
          </a:p>
          <a:p>
            <a:pPr indent="-171450" lvl="0" marL="171450" marR="0" rtl="0" algn="l">
              <a:lnSpc>
                <a:spcPct val="90000"/>
              </a:lnSpc>
              <a:spcBef>
                <a:spcPts val="1200"/>
              </a:spcBef>
              <a:spcAft>
                <a:spcPts val="0"/>
              </a:spcAft>
              <a:buClr>
                <a:srgbClr val="F0512A"/>
              </a:buClr>
              <a:buSzPts val="1600"/>
              <a:buFont typeface="Arial"/>
              <a:buChar char="•"/>
            </a:pPr>
            <a:r>
              <a:rPr b="0" i="0" lang="en-US" sz="1600" u="none" cap="none" strike="noStrike">
                <a:solidFill>
                  <a:srgbClr val="1E1A53"/>
                </a:solidFill>
                <a:latin typeface="Arial"/>
                <a:ea typeface="Arial"/>
                <a:cs typeface="Arial"/>
                <a:sym typeface="Arial"/>
              </a:rPr>
              <a:t>Improves the overall quality of your management of workplace exposures</a:t>
            </a:r>
            <a:br>
              <a:rPr b="0" i="0" lang="en-US" sz="1600" u="none" cap="none" strike="noStrike">
                <a:solidFill>
                  <a:srgbClr val="1E1A53"/>
                </a:solidFill>
                <a:latin typeface="Arial"/>
                <a:ea typeface="Arial"/>
                <a:cs typeface="Arial"/>
                <a:sym typeface="Arial"/>
              </a:rPr>
            </a:br>
            <a:endParaRPr b="0" i="0" sz="1600" u="none" cap="none" strike="noStrike">
              <a:solidFill>
                <a:srgbClr val="1E1A53"/>
              </a:solidFill>
              <a:latin typeface="Arial"/>
              <a:ea typeface="Arial"/>
              <a:cs typeface="Arial"/>
              <a:sym typeface="Arial"/>
            </a:endParaRPr>
          </a:p>
          <a:p>
            <a:pPr indent="0" lvl="0" marL="0" marR="0" rtl="0" algn="l">
              <a:lnSpc>
                <a:spcPct val="90000"/>
              </a:lnSpc>
              <a:spcBef>
                <a:spcPts val="1200"/>
              </a:spcBef>
              <a:spcAft>
                <a:spcPts val="0"/>
              </a:spcAft>
              <a:buClr>
                <a:srgbClr val="F0512A"/>
              </a:buClr>
              <a:buSzPts val="1400"/>
              <a:buFont typeface="Arial"/>
              <a:buNone/>
            </a:pPr>
            <a:r>
              <a:t/>
            </a:r>
            <a:endParaRPr b="0" i="0" sz="1400" u="none" cap="none" strike="noStrike">
              <a:solidFill>
                <a:srgbClr val="1E1A53"/>
              </a:solidFill>
              <a:latin typeface="Arial"/>
              <a:ea typeface="Arial"/>
              <a:cs typeface="Arial"/>
              <a:sym typeface="Arial"/>
            </a:endParaRPr>
          </a:p>
          <a:p>
            <a:pPr indent="0" lvl="0" marL="0" marR="0" rtl="0" algn="l">
              <a:lnSpc>
                <a:spcPct val="90000"/>
              </a:lnSpc>
              <a:spcBef>
                <a:spcPts val="1200"/>
              </a:spcBef>
              <a:spcAft>
                <a:spcPts val="0"/>
              </a:spcAft>
              <a:buClr>
                <a:srgbClr val="F0512A"/>
              </a:buClr>
              <a:buSzPts val="1400"/>
              <a:buFont typeface="Arial"/>
              <a:buNone/>
            </a:pPr>
            <a:r>
              <a:t/>
            </a:r>
            <a:endParaRPr sz="1400" cap="none">
              <a:solidFill>
                <a:srgbClr val="1E1A53"/>
              </a:solidFill>
              <a:latin typeface="Arial"/>
              <a:ea typeface="Arial"/>
              <a:cs typeface="Arial"/>
              <a:sym typeface="Arial"/>
            </a:endParaRPr>
          </a:p>
          <a:p>
            <a:pPr indent="0" lvl="0" marL="0" marR="0" rtl="0" algn="l">
              <a:lnSpc>
                <a:spcPct val="90000"/>
              </a:lnSpc>
              <a:spcBef>
                <a:spcPts val="1200"/>
              </a:spcBef>
              <a:spcAft>
                <a:spcPts val="0"/>
              </a:spcAft>
              <a:buClr>
                <a:srgbClr val="F0512A"/>
              </a:buClr>
              <a:buSzPts val="1400"/>
              <a:buFont typeface="Arial"/>
              <a:buNone/>
            </a:pPr>
            <a:r>
              <a:t/>
            </a:r>
            <a:endParaRPr b="0" i="0" sz="1400" u="none" cap="none" strike="noStrike">
              <a:solidFill>
                <a:srgbClr val="1E1A53"/>
              </a:solidFill>
              <a:latin typeface="Arial"/>
              <a:ea typeface="Arial"/>
              <a:cs typeface="Arial"/>
              <a:sym typeface="Arial"/>
            </a:endParaRPr>
          </a:p>
          <a:p>
            <a:pPr indent="-285750" lvl="0" marL="285750" marR="0" rtl="0" algn="l">
              <a:lnSpc>
                <a:spcPct val="90000"/>
              </a:lnSpc>
              <a:spcBef>
                <a:spcPts val="1200"/>
              </a:spcBef>
              <a:spcAft>
                <a:spcPts val="0"/>
              </a:spcAft>
              <a:buClr>
                <a:srgbClr val="F0512A"/>
              </a:buClr>
              <a:buSzPts val="1600"/>
              <a:buFont typeface="Arial"/>
              <a:buChar char="•"/>
            </a:pPr>
            <a:r>
              <a:rPr b="0" i="0" lang="en-US" sz="1600" u="none" cap="none" strike="noStrike">
                <a:solidFill>
                  <a:srgbClr val="1E1A53"/>
                </a:solidFill>
                <a:latin typeface="Arial"/>
                <a:ea typeface="Arial"/>
                <a:cs typeface="Arial"/>
                <a:sym typeface="Arial"/>
              </a:rPr>
              <a:t>Encourages a platform of continuous improvement, essential to collaboration</a:t>
            </a:r>
            <a:br>
              <a:rPr b="0" i="0" lang="en-US" sz="1600" u="none" cap="none" strike="noStrike">
                <a:solidFill>
                  <a:srgbClr val="1E1A53"/>
                </a:solidFill>
                <a:latin typeface="Arial"/>
                <a:ea typeface="Arial"/>
                <a:cs typeface="Arial"/>
                <a:sym typeface="Arial"/>
              </a:rPr>
            </a:br>
            <a:r>
              <a:rPr b="0" i="0" lang="en-US" sz="1600" u="none" cap="none" strike="noStrike">
                <a:solidFill>
                  <a:srgbClr val="1E1A53"/>
                </a:solidFill>
                <a:latin typeface="Arial"/>
                <a:ea typeface="Arial"/>
                <a:cs typeface="Arial"/>
                <a:sym typeface="Arial"/>
              </a:rPr>
              <a:t>and sharing of best practices</a:t>
            </a:r>
            <a:endParaRPr/>
          </a:p>
          <a:p>
            <a:pPr indent="-285750" lvl="0" marL="285750" marR="0" rtl="0" algn="l">
              <a:lnSpc>
                <a:spcPct val="90000"/>
              </a:lnSpc>
              <a:spcBef>
                <a:spcPts val="1200"/>
              </a:spcBef>
              <a:spcAft>
                <a:spcPts val="0"/>
              </a:spcAft>
              <a:buClr>
                <a:srgbClr val="F0512A"/>
              </a:buClr>
              <a:buSzPts val="1600"/>
              <a:buFont typeface="Arial"/>
              <a:buChar char="•"/>
            </a:pPr>
            <a:r>
              <a:rPr b="0" i="0" lang="en-US" sz="1600" u="none" cap="none" strike="noStrike">
                <a:solidFill>
                  <a:srgbClr val="FF0000"/>
                </a:solidFill>
                <a:latin typeface="Arial"/>
                <a:ea typeface="Arial"/>
                <a:cs typeface="Arial"/>
                <a:sym typeface="Arial"/>
              </a:rPr>
              <a:t>New</a:t>
            </a:r>
            <a:r>
              <a:rPr b="0" i="0" lang="en-US" sz="1600" u="none" cap="none" strike="noStrike">
                <a:solidFill>
                  <a:srgbClr val="1E1A53"/>
                </a:solidFill>
                <a:latin typeface="Arial"/>
                <a:ea typeface="Arial"/>
                <a:cs typeface="Arial"/>
                <a:sym typeface="Arial"/>
              </a:rPr>
              <a:t> </a:t>
            </a:r>
            <a:r>
              <a:rPr b="0" i="0" lang="en-US" sz="1600" u="sng" cap="none" strike="noStrike">
                <a:solidFill>
                  <a:schemeClr val="hlink"/>
                </a:solidFill>
                <a:latin typeface="Arial"/>
                <a:ea typeface="Arial"/>
                <a:cs typeface="Arial"/>
                <a:sym typeface="Arial"/>
                <a:hlinkClick r:id="rId4"/>
              </a:rPr>
              <a:t>o</a:t>
            </a:r>
            <a:r>
              <a:rPr lang="en-US" sz="1600" u="sng" cap="none">
                <a:solidFill>
                  <a:schemeClr val="hlink"/>
                </a:solidFill>
                <a:latin typeface="Arial"/>
                <a:ea typeface="Arial"/>
                <a:cs typeface="Arial"/>
                <a:sym typeface="Arial"/>
                <a:hlinkClick r:id="rId5"/>
              </a:rPr>
              <a:t>nline</a:t>
            </a:r>
            <a:r>
              <a:rPr b="0" i="0" lang="en-US" sz="1600" u="none" cap="none" strike="noStrike">
                <a:solidFill>
                  <a:srgbClr val="1E1A53"/>
                </a:solidFill>
                <a:latin typeface="Arial"/>
                <a:ea typeface="Arial"/>
                <a:cs typeface="Arial"/>
                <a:sym typeface="Arial"/>
              </a:rPr>
              <a:t> prep course, </a:t>
            </a:r>
            <a:r>
              <a:rPr b="1" i="1" lang="en-US" sz="1600" u="none" cap="none" strike="noStrike">
                <a:solidFill>
                  <a:srgbClr val="1E1A53"/>
                </a:solidFill>
                <a:latin typeface="Arial"/>
                <a:ea typeface="Arial"/>
                <a:cs typeface="Arial"/>
                <a:sym typeface="Arial"/>
              </a:rPr>
              <a:t>Making Accurate Exposure Risk Decisions</a:t>
            </a:r>
            <a:r>
              <a:rPr i="0" lang="en-US" sz="1600" u="none" cap="none" strike="noStrike">
                <a:solidFill>
                  <a:srgbClr val="1E1A53"/>
                </a:solidFill>
                <a:latin typeface="Arial"/>
                <a:ea typeface="Arial"/>
                <a:cs typeface="Arial"/>
                <a:sym typeface="Arial"/>
              </a:rPr>
              <a:t>, </a:t>
            </a:r>
            <a:r>
              <a:rPr b="0" i="0" lang="en-US" sz="1600" u="none" cap="none" strike="noStrike">
                <a:solidFill>
                  <a:srgbClr val="1E1A53"/>
                </a:solidFill>
                <a:latin typeface="Arial"/>
                <a:ea typeface="Arial"/>
                <a:cs typeface="Arial"/>
                <a:sym typeface="Arial"/>
              </a:rPr>
              <a:t>aligned to the EDA exam</a:t>
            </a:r>
            <a:endParaRPr/>
          </a:p>
          <a:p>
            <a:pPr indent="-285750" lvl="0" marL="285750" marR="0" rtl="0" algn="l">
              <a:lnSpc>
                <a:spcPct val="90000"/>
              </a:lnSpc>
              <a:spcBef>
                <a:spcPts val="1200"/>
              </a:spcBef>
              <a:spcAft>
                <a:spcPts val="0"/>
              </a:spcAft>
              <a:buClr>
                <a:srgbClr val="F0512A"/>
              </a:buClr>
              <a:buSzPts val="1600"/>
              <a:buFont typeface="Arial"/>
              <a:buChar char="•"/>
            </a:pPr>
            <a:r>
              <a:rPr i="0" lang="en-US" sz="1600" u="none" cap="none" strike="noStrike">
                <a:solidFill>
                  <a:schemeClr val="dk1"/>
                </a:solidFill>
                <a:latin typeface="Arial"/>
                <a:ea typeface="Arial"/>
                <a:cs typeface="Arial"/>
                <a:sym typeface="Arial"/>
              </a:rPr>
              <a:t>Best of all, both </a:t>
            </a:r>
            <a:br>
              <a:rPr i="0" lang="en-US" sz="1600" u="none" cap="none" strike="noStrike">
                <a:solidFill>
                  <a:schemeClr val="dk1"/>
                </a:solidFill>
                <a:latin typeface="Arial"/>
                <a:ea typeface="Arial"/>
                <a:cs typeface="Arial"/>
                <a:sym typeface="Arial"/>
              </a:rPr>
            </a:br>
            <a:r>
              <a:rPr i="0" lang="en-US" sz="1600" u="none" cap="none" strike="noStrike">
                <a:solidFill>
                  <a:schemeClr val="dk1"/>
                </a:solidFill>
                <a:latin typeface="Arial"/>
                <a:ea typeface="Arial"/>
                <a:cs typeface="Arial"/>
                <a:sym typeface="Arial"/>
              </a:rPr>
              <a:t>the prep course </a:t>
            </a:r>
            <a:br>
              <a:rPr i="0" lang="en-US" sz="1600" u="none" cap="none" strike="noStrike">
                <a:solidFill>
                  <a:schemeClr val="dk1"/>
                </a:solidFill>
                <a:latin typeface="Arial"/>
                <a:ea typeface="Arial"/>
                <a:cs typeface="Arial"/>
                <a:sym typeface="Arial"/>
              </a:rPr>
            </a:br>
            <a:r>
              <a:rPr i="0" lang="en-US" sz="1600" u="none" cap="none" strike="noStrike">
                <a:solidFill>
                  <a:schemeClr val="dk1"/>
                </a:solidFill>
                <a:latin typeface="Arial"/>
                <a:ea typeface="Arial"/>
                <a:cs typeface="Arial"/>
                <a:sym typeface="Arial"/>
              </a:rPr>
              <a:t>and exam are </a:t>
            </a:r>
            <a:br>
              <a:rPr b="1" i="0" lang="en-US" sz="1600" u="none" cap="none" strike="noStrike">
                <a:solidFill>
                  <a:srgbClr val="FF0000"/>
                </a:solidFill>
                <a:latin typeface="Arial"/>
                <a:ea typeface="Arial"/>
                <a:cs typeface="Arial"/>
                <a:sym typeface="Arial"/>
              </a:rPr>
            </a:br>
            <a:r>
              <a:rPr b="1" i="0" lang="en-US" sz="1600" u="none" cap="none" strike="noStrike">
                <a:solidFill>
                  <a:srgbClr val="FF0000"/>
                </a:solidFill>
                <a:latin typeface="Arial"/>
                <a:ea typeface="Arial"/>
                <a:cs typeface="Arial"/>
                <a:sym typeface="Arial"/>
              </a:rPr>
              <a:t>FREE!</a:t>
            </a:r>
            <a:endParaRPr/>
          </a:p>
        </p:txBody>
      </p:sp>
      <p:cxnSp>
        <p:nvCxnSpPr>
          <p:cNvPr id="604" name="Google Shape;604;p88"/>
          <p:cNvCxnSpPr/>
          <p:nvPr/>
        </p:nvCxnSpPr>
        <p:spPr>
          <a:xfrm>
            <a:off x="0" y="23811"/>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descr="Text&#10;&#10;Description automatically generated" id="605" name="Google Shape;605;p88">
            <a:hlinkClick r:id="rId6"/>
          </p:cNvPr>
          <p:cNvPicPr preferRelativeResize="0"/>
          <p:nvPr/>
        </p:nvPicPr>
        <p:blipFill rotWithShape="1">
          <a:blip r:embed="rId7">
            <a:alphaModFix/>
          </a:blip>
          <a:srcRect b="0" l="0" r="0" t="0"/>
          <a:stretch/>
        </p:blipFill>
        <p:spPr>
          <a:xfrm>
            <a:off x="5660527" y="5106126"/>
            <a:ext cx="3221648" cy="6286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612" name="Google Shape;612;p89"/>
          <p:cNvSpPr txBox="1"/>
          <p:nvPr>
            <p:ph type="title"/>
          </p:nvPr>
        </p:nvSpPr>
        <p:spPr>
          <a:xfrm>
            <a:off x="628650" y="502972"/>
            <a:ext cx="7886700" cy="60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1E1A53"/>
              </a:buClr>
              <a:buSzPct val="100000"/>
              <a:buFont typeface="Arial Black"/>
              <a:buNone/>
            </a:pPr>
            <a:br>
              <a:rPr lang="en-US" sz="2400"/>
            </a:br>
            <a:r>
              <a:rPr lang="en-US" sz="2800"/>
              <a:t>NEW THERMAL STRESS WORKING GROUP</a:t>
            </a:r>
            <a:br>
              <a:rPr lang="en-US" sz="2800"/>
            </a:br>
            <a:endParaRPr sz="2400"/>
          </a:p>
        </p:txBody>
      </p:sp>
      <p:cxnSp>
        <p:nvCxnSpPr>
          <p:cNvPr id="613" name="Google Shape;613;p89"/>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descr="Text&#10;&#10;Description automatically generated" id="614" name="Google Shape;614;p89">
            <a:hlinkClick r:id="rId3"/>
          </p:cNvPr>
          <p:cNvPicPr preferRelativeResize="0"/>
          <p:nvPr/>
        </p:nvPicPr>
        <p:blipFill rotWithShape="1">
          <a:blip r:embed="rId4">
            <a:alphaModFix/>
          </a:blip>
          <a:srcRect b="0" l="0" r="0" t="0"/>
          <a:stretch/>
        </p:blipFill>
        <p:spPr>
          <a:xfrm>
            <a:off x="2881277" y="5263273"/>
            <a:ext cx="3221648" cy="628614"/>
          </a:xfrm>
          <a:prstGeom prst="rect">
            <a:avLst/>
          </a:prstGeom>
          <a:noFill/>
          <a:ln>
            <a:noFill/>
          </a:ln>
        </p:spPr>
      </p:pic>
      <p:sp>
        <p:nvSpPr>
          <p:cNvPr id="615" name="Google Shape;615;p89"/>
          <p:cNvSpPr txBox="1"/>
          <p:nvPr/>
        </p:nvSpPr>
        <p:spPr>
          <a:xfrm>
            <a:off x="628650" y="1111713"/>
            <a:ext cx="8114827" cy="4152419"/>
          </a:xfrm>
          <a:prstGeom prst="rect">
            <a:avLst/>
          </a:prstGeom>
          <a:noFill/>
          <a:ln>
            <a:noFill/>
          </a:ln>
        </p:spPr>
        <p:txBody>
          <a:bodyPr anchorCtr="0" anchor="t" bIns="45700" lIns="91425" spcFirstLastPara="1" rIns="91425" wrap="square" tIns="45700">
            <a:spAutoFit/>
          </a:bodyPr>
          <a:lstStyle/>
          <a:p>
            <a:pPr indent="-285750" lvl="0" marL="285750" marR="0" rtl="0" algn="l">
              <a:lnSpc>
                <a:spcPct val="91666"/>
              </a:lnSpc>
              <a:spcBef>
                <a:spcPts val="0"/>
              </a:spcBef>
              <a:spcAft>
                <a:spcPts val="0"/>
              </a:spcAft>
              <a:buClr>
                <a:srgbClr val="FF0000"/>
              </a:buClr>
              <a:buSzPts val="1800"/>
              <a:buFont typeface="Arial"/>
              <a:buChar char="•"/>
            </a:pPr>
            <a:r>
              <a:rPr b="0" i="0" lang="en-US" sz="1800">
                <a:solidFill>
                  <a:srgbClr val="0A0A56"/>
                </a:solidFill>
                <a:latin typeface="Arial"/>
                <a:ea typeface="Arial"/>
                <a:cs typeface="Arial"/>
                <a:sym typeface="Arial"/>
              </a:rPr>
              <a:t>Open to members and non-members</a:t>
            </a:r>
            <a:endParaRPr/>
          </a:p>
          <a:p>
            <a:pPr indent="-285750" lvl="0" marL="285750" marR="0" rtl="0" algn="l">
              <a:lnSpc>
                <a:spcPct val="91666"/>
              </a:lnSpc>
              <a:spcBef>
                <a:spcPts val="900"/>
              </a:spcBef>
              <a:spcAft>
                <a:spcPts val="0"/>
              </a:spcAft>
              <a:buClr>
                <a:srgbClr val="FF0000"/>
              </a:buClr>
              <a:buSzPts val="1800"/>
              <a:buFont typeface="Arial"/>
              <a:buChar char="•"/>
            </a:pPr>
            <a:r>
              <a:rPr lang="en-US" sz="1800">
                <a:solidFill>
                  <a:srgbClr val="0A0A56"/>
                </a:solidFill>
                <a:latin typeface="Arial"/>
                <a:ea typeface="Arial"/>
                <a:cs typeface="Arial"/>
                <a:sym typeface="Arial"/>
              </a:rPr>
              <a:t>Purpose: To </a:t>
            </a:r>
            <a:r>
              <a:rPr b="0" i="0" lang="en-US" sz="1800">
                <a:solidFill>
                  <a:srgbClr val="0A0A56"/>
                </a:solidFill>
                <a:latin typeface="Arial"/>
                <a:ea typeface="Arial"/>
                <a:cs typeface="Arial"/>
                <a:sym typeface="Arial"/>
              </a:rPr>
              <a:t>develop new tools and educational materials for thermal stress, with a focus on occupational heat exposure. </a:t>
            </a:r>
            <a:endParaRPr sz="1800">
              <a:solidFill>
                <a:srgbClr val="0A0A56"/>
              </a:solidFill>
              <a:latin typeface="Arial"/>
              <a:ea typeface="Arial"/>
              <a:cs typeface="Arial"/>
              <a:sym typeface="Arial"/>
            </a:endParaRPr>
          </a:p>
          <a:p>
            <a:pPr indent="-285750" lvl="0" marL="285750" marR="0" rtl="0" algn="l">
              <a:lnSpc>
                <a:spcPct val="91666"/>
              </a:lnSpc>
              <a:spcBef>
                <a:spcPts val="900"/>
              </a:spcBef>
              <a:spcAft>
                <a:spcPts val="0"/>
              </a:spcAft>
              <a:buClr>
                <a:srgbClr val="FF0000"/>
              </a:buClr>
              <a:buSzPts val="1800"/>
              <a:buFont typeface="Arial"/>
              <a:buChar char="•"/>
            </a:pPr>
            <a:r>
              <a:rPr lang="en-US" sz="1800">
                <a:solidFill>
                  <a:srgbClr val="0A0A56"/>
                </a:solidFill>
                <a:latin typeface="Arial"/>
                <a:ea typeface="Arial"/>
                <a:cs typeface="Arial"/>
                <a:sym typeface="Arial"/>
              </a:rPr>
              <a:t>Project ideas:</a:t>
            </a:r>
            <a:endParaRPr sz="1800">
              <a:solidFill>
                <a:srgbClr val="0A0A56"/>
              </a:solidFill>
              <a:latin typeface="Arial"/>
              <a:ea typeface="Arial"/>
              <a:cs typeface="Arial"/>
              <a:sym typeface="Arial"/>
            </a:endParaRPr>
          </a:p>
          <a:p>
            <a:pPr indent="-285750" lvl="1" marL="742950" marR="0" rtl="0" algn="l">
              <a:lnSpc>
                <a:spcPct val="91666"/>
              </a:lnSpc>
              <a:spcBef>
                <a:spcPts val="900"/>
              </a:spcBef>
              <a:spcAft>
                <a:spcPts val="0"/>
              </a:spcAft>
              <a:buClr>
                <a:srgbClr val="FF0000"/>
              </a:buClr>
              <a:buSzPts val="1800"/>
              <a:buFont typeface="Courier New"/>
              <a:buChar char="o"/>
            </a:pPr>
            <a:r>
              <a:rPr b="0" i="0" lang="en-US" sz="1800" u="none" cap="none" strike="noStrike">
                <a:solidFill>
                  <a:srgbClr val="0A0A56"/>
                </a:solidFill>
                <a:latin typeface="Arial"/>
                <a:ea typeface="Arial"/>
                <a:cs typeface="Arial"/>
                <a:sym typeface="Arial"/>
              </a:rPr>
              <a:t>A heat safety app (e.g., WBGT-based risk tool), a top priority for on-the-job heat stress</a:t>
            </a:r>
            <a:endParaRPr/>
          </a:p>
          <a:p>
            <a:pPr indent="-285750" lvl="1" marL="742950" marR="0" rtl="0" algn="l">
              <a:lnSpc>
                <a:spcPct val="91666"/>
              </a:lnSpc>
              <a:spcBef>
                <a:spcPts val="900"/>
              </a:spcBef>
              <a:spcAft>
                <a:spcPts val="0"/>
              </a:spcAft>
              <a:buClr>
                <a:srgbClr val="FF0000"/>
              </a:buClr>
              <a:buSzPts val="1800"/>
              <a:buFont typeface="Courier New"/>
              <a:buChar char="o"/>
            </a:pPr>
            <a:r>
              <a:rPr b="0" i="0" lang="en-US" sz="1800" u="none" cap="none" strike="noStrike">
                <a:solidFill>
                  <a:srgbClr val="0A0A56"/>
                </a:solidFill>
                <a:latin typeface="Arial"/>
                <a:ea typeface="Arial"/>
                <a:cs typeface="Arial"/>
                <a:sym typeface="Arial"/>
              </a:rPr>
              <a:t>A study evaluating the current implementation of heat safety practices across North American (U.S. &amp; Canada) businesses, identifying current knowledge, attitudes, and behaviors related to occupational heat stress among workers</a:t>
            </a:r>
            <a:endParaRPr b="0" i="0" sz="1800" u="none" cap="none" strike="noStrike">
              <a:solidFill>
                <a:srgbClr val="0A0A56"/>
              </a:solidFill>
              <a:latin typeface="Arial"/>
              <a:ea typeface="Arial"/>
              <a:cs typeface="Arial"/>
              <a:sym typeface="Arial"/>
            </a:endParaRPr>
          </a:p>
          <a:p>
            <a:pPr indent="-285750" lvl="1" marL="742950" marR="0" rtl="0" algn="l">
              <a:lnSpc>
                <a:spcPct val="91666"/>
              </a:lnSpc>
              <a:spcBef>
                <a:spcPts val="900"/>
              </a:spcBef>
              <a:spcAft>
                <a:spcPts val="0"/>
              </a:spcAft>
              <a:buClr>
                <a:srgbClr val="FF0000"/>
              </a:buClr>
              <a:buSzPts val="1800"/>
              <a:buFont typeface="Courier New"/>
              <a:buChar char="o"/>
            </a:pPr>
            <a:r>
              <a:rPr b="0" i="0" lang="en-US" sz="1800" u="none" cap="none" strike="noStrike">
                <a:solidFill>
                  <a:srgbClr val="0A0A56"/>
                </a:solidFill>
                <a:latin typeface="Arial"/>
                <a:ea typeface="Arial"/>
                <a:cs typeface="Arial"/>
                <a:sym typeface="Arial"/>
              </a:rPr>
              <a:t>Creating an effective educational program based on needs assessment outcomes</a:t>
            </a:r>
            <a:endParaRPr/>
          </a:p>
          <a:p>
            <a:pPr indent="-133350" lvl="0" marL="285750" marR="0" rtl="0" algn="l">
              <a:spcBef>
                <a:spcPts val="450"/>
              </a:spcBef>
              <a:spcAft>
                <a:spcPts val="0"/>
              </a:spcAft>
              <a:buClr>
                <a:schemeClr val="dk1"/>
              </a:buClr>
              <a:buSzPts val="2400"/>
              <a:buFont typeface="Arial"/>
              <a:buNone/>
            </a:pPr>
            <a:r>
              <a:t/>
            </a:r>
            <a:endParaRPr b="0" i="0" sz="2400">
              <a:solidFill>
                <a:srgbClr val="0A0A56"/>
              </a:solidFill>
              <a:latin typeface="Arial"/>
              <a:ea typeface="Arial"/>
              <a:cs typeface="Arial"/>
              <a:sym typeface="Arial"/>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aphicFrame>
        <p:nvGraphicFramePr>
          <p:cNvPr id="621" name="Google Shape;621;p90"/>
          <p:cNvGraphicFramePr/>
          <p:nvPr/>
        </p:nvGraphicFramePr>
        <p:xfrm>
          <a:off x="429510" y="534597"/>
          <a:ext cx="3000000" cy="3000000"/>
        </p:xfrm>
        <a:graphic>
          <a:graphicData uri="http://schemas.openxmlformats.org/drawingml/2006/table">
            <a:tbl>
              <a:tblPr>
                <a:noFill/>
                <a:tableStyleId>{C2CDF426-F508-4F99-8100-20DE8D9B3C09}</a:tableStyleId>
              </a:tblPr>
              <a:tblGrid>
                <a:gridCol w="1763800"/>
                <a:gridCol w="1800625"/>
                <a:gridCol w="1703300"/>
                <a:gridCol w="1508625"/>
                <a:gridCol w="1508625"/>
              </a:tblGrid>
              <a:tr h="570375">
                <a:tc gridSpan="5">
                  <a:txBody>
                    <a:bodyPr/>
                    <a:lstStyle/>
                    <a:p>
                      <a:pPr indent="0" lvl="0" marL="0" marR="0" rtl="0" algn="l">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Mission - </a:t>
                      </a:r>
                      <a:r>
                        <a:rPr b="1" i="1" lang="en-US" sz="950" u="none" cap="none" strike="noStrike">
                          <a:solidFill>
                            <a:srgbClr val="002060"/>
                          </a:solidFill>
                          <a:latin typeface="Arial"/>
                          <a:ea typeface="Arial"/>
                          <a:cs typeface="Arial"/>
                          <a:sym typeface="Arial"/>
                        </a:rPr>
                        <a:t>Empowering and advancing those who apply scientific knowledge to protect all workers and their communities from occupational and environmental hazards</a:t>
                      </a:r>
                      <a:endParaRPr sz="950" u="none" cap="none" strike="noStrike">
                        <a:latin typeface="Arial"/>
                        <a:ea typeface="Arial"/>
                        <a:cs typeface="Arial"/>
                        <a:sym typeface="Arial"/>
                      </a:endParaRPr>
                    </a:p>
                    <a:p>
                      <a:pPr indent="0" lvl="0" marL="0" marR="0" rtl="0" algn="l">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Vision</a:t>
                      </a:r>
                      <a:r>
                        <a:rPr b="1" i="1" lang="en-US" sz="950" u="none" cap="none" strike="noStrike">
                          <a:solidFill>
                            <a:srgbClr val="002060"/>
                          </a:solidFill>
                          <a:latin typeface="Arial"/>
                          <a:ea typeface="Arial"/>
                          <a:cs typeface="Arial"/>
                          <a:sym typeface="Arial"/>
                        </a:rPr>
                        <a:t> – A world where all workers and their communities are healthy and safe</a:t>
                      </a:r>
                      <a:endParaRPr sz="950" u="none" cap="none" strike="noStrike">
                        <a:latin typeface="Arial"/>
                        <a:ea typeface="Arial"/>
                        <a:cs typeface="Arial"/>
                        <a:sym typeface="Arial"/>
                      </a:endParaRPr>
                    </a:p>
                    <a:p>
                      <a:pPr indent="0" lvl="0" marL="0" marR="0" rtl="0" algn="l">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Value Proposition </a:t>
                      </a:r>
                      <a:r>
                        <a:rPr b="1" i="1" lang="en-US" sz="950" u="none" cap="none" strike="noStrike">
                          <a:solidFill>
                            <a:srgbClr val="002060"/>
                          </a:solidFill>
                          <a:latin typeface="Arial"/>
                          <a:ea typeface="Arial"/>
                          <a:cs typeface="Arial"/>
                          <a:sym typeface="Arial"/>
                        </a:rPr>
                        <a:t>- AIHA members are scientists and professionals who protect the health and safety of workers and communities by reducing risks and safeguarding operations to help organizations operate efficiently and without interruption.</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c hMerge="1"/>
                <a:tc hMerge="1"/>
                <a:tc hMerge="1"/>
              </a:tr>
              <a:tr h="127300">
                <a:tc gridSpan="5">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Domains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1024550">
                <a:tc>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Community</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nurture and empower a diverse and inclusive professional community and engage with allied professional organizations to work towards achieving common goals.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highlight>
                            <a:srgbClr val="00FF00"/>
                          </a:highlight>
                          <a:latin typeface="Arial"/>
                          <a:ea typeface="Arial"/>
                          <a:cs typeface="Arial"/>
                          <a:sym typeface="Arial"/>
                        </a:rPr>
                        <a:t>Awareness</a:t>
                      </a:r>
                      <a:endParaRPr sz="950" u="none" cap="none" strike="noStrike">
                        <a:highlight>
                          <a:srgbClr val="00FF00"/>
                        </a:highlight>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promote the practice of occupational and environmental health and safety (OEHS) by increasing awareness of the value of the profession and growing the organization and profession. </a:t>
                      </a:r>
                      <a:endParaRPr sz="950" u="none" cap="none" strike="noStrike">
                        <a:solidFill>
                          <a:srgbClr val="002060"/>
                        </a:solidFill>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Advancement and Dissemination of Knowledge</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explore, develop, and disseminate cutting-edge educational, technical, and career enrichment resources to advance the OEHS profession and professionals.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Integrity of Professional Practice</a:t>
                      </a:r>
                      <a:endParaRPr sz="950" u="none" cap="none" strike="noStrike">
                        <a:latin typeface="Arial"/>
                        <a:ea typeface="Arial"/>
                        <a:cs typeface="Arial"/>
                        <a:sym typeface="Arial"/>
                      </a:endParaRPr>
                    </a:p>
                    <a:p>
                      <a:pPr indent="0" lvl="0" marL="0" marR="0" rtl="0" algn="l">
                        <a:lnSpc>
                          <a:spcPct val="106000"/>
                        </a:lnSpc>
                        <a:spcBef>
                          <a:spcPts val="0"/>
                        </a:spcBef>
                        <a:spcAft>
                          <a:spcPts val="0"/>
                        </a:spcAft>
                        <a:buNone/>
                      </a:pPr>
                      <a:r>
                        <a:rPr lang="en-US" sz="950" u="none" cap="none" strike="noStrike">
                          <a:solidFill>
                            <a:srgbClr val="002060"/>
                          </a:solidFill>
                          <a:latin typeface="Arial"/>
                          <a:ea typeface="Arial"/>
                          <a:cs typeface="Arial"/>
                          <a:sym typeface="Arial"/>
                        </a:rPr>
                        <a:t>AIHA will identify, develop, continuously improve, and promote excellence in OEHS practices.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Advocacy</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influence the actions of the public, government, and organizations to advance worker and community health and safety.</a:t>
                      </a:r>
                      <a:endParaRPr sz="950" u="none" cap="none" strike="noStrike">
                        <a:latin typeface="Arial"/>
                        <a:ea typeface="Arial"/>
                        <a:cs typeface="Arial"/>
                        <a:sym typeface="Arial"/>
                      </a:endParaRPr>
                    </a:p>
                    <a:p>
                      <a:pPr indent="0" lvl="0" marL="0" marR="0" rtl="0" algn="l">
                        <a:lnSpc>
                          <a:spcPct val="106000"/>
                        </a:lnSpc>
                        <a:spcBef>
                          <a:spcPts val="0"/>
                        </a:spcBef>
                        <a:spcAft>
                          <a:spcPts val="0"/>
                        </a:spcAft>
                        <a:buNone/>
                      </a:pPr>
                      <a:r>
                        <a:rPr lang="en-US" sz="950" u="none" cap="none" strike="noStrike">
                          <a:solidFill>
                            <a:srgbClr val="002060"/>
                          </a:solidFill>
                          <a:latin typeface="Arial"/>
                          <a:ea typeface="Arial"/>
                          <a:cs typeface="Arial"/>
                          <a:sym typeface="Arial"/>
                        </a:rPr>
                        <a:t> </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300">
                <a:tc gridSpan="5">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Strategic Objectives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2401075">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Enhance AIHA’s value proposition to attract, grow, and retain a diverse and inclusive community of OEHS professionals as members.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Enhance AIHA’s value proposition to appeal to non-core OEHS and allied professionals.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3. Enhance Product Stewardship Society’s value proposition to attract, grow, and retain a community of diverse product stewards as members.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4. Identify and nurture relationships with allied professional organizations</a:t>
                      </a:r>
                      <a:r>
                        <a:rPr b="1" lang="en-US" sz="950" u="none" cap="none" strike="noStrike">
                          <a:solidFill>
                            <a:srgbClr val="002060"/>
                          </a:solidFill>
                          <a:latin typeface="Arial"/>
                          <a:ea typeface="Arial"/>
                          <a:cs typeface="Arial"/>
                          <a:sym typeface="Arial"/>
                        </a:rPr>
                        <a:t>.</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As the AIHA association, communicate our mission, vision, values, and value proposition to increase the strength of the organization. </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As a profession, inform organizational leaders of the value proposition of OEHS professionals: who we are, what we do, and why. </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highlight>
                            <a:srgbClr val="00FF00"/>
                          </a:highlight>
                          <a:latin typeface="Arial"/>
                          <a:ea typeface="Arial"/>
                          <a:cs typeface="Arial"/>
                          <a:sym typeface="Arial"/>
                        </a:rPr>
                        <a:t>3. As a profession, broadly communicate to the public AIHA’s mission, vision, and value proposition to improve society.  </a:t>
                      </a:r>
                      <a:endParaRPr sz="950" u="none" cap="none" strike="noStrike">
                        <a:highlight>
                          <a:srgbClr val="00FF00"/>
                        </a:highlight>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Identify the needs associated with critical issues in OEHS, create the research agenda, and facilitate information sharing, partnerships, dissemination, and implementation of evidence-based practices. </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chemeClr val="dk2"/>
                          </a:solidFill>
                          <a:latin typeface="Arial"/>
                          <a:ea typeface="Arial"/>
                          <a:cs typeface="Arial"/>
                          <a:sym typeface="Arial"/>
                        </a:rPr>
                        <a:t>2. Develop educational, technical, and career resources for targeted audiences.</a:t>
                      </a:r>
                      <a:endParaRPr/>
                    </a:p>
                    <a:p>
                      <a:pPr indent="0" lvl="0" marL="0" marR="0" rtl="0" algn="l">
                        <a:lnSpc>
                          <a:spcPct val="107000"/>
                        </a:lnSpc>
                        <a:spcBef>
                          <a:spcPts val="0"/>
                        </a:spcBef>
                        <a:spcAft>
                          <a:spcPts val="0"/>
                        </a:spcAft>
                        <a:buNone/>
                      </a:pPr>
                      <a:r>
                        <a:rPr lang="en-US" sz="950" u="none" cap="none" strike="noStrike">
                          <a:solidFill>
                            <a:schemeClr val="dk2"/>
                          </a:solidFill>
                          <a:latin typeface="Arial"/>
                          <a:ea typeface="Arial"/>
                          <a:cs typeface="Arial"/>
                          <a:sym typeface="Arial"/>
                        </a:rPr>
                        <a:t>3. Disseminate educational, technical, and career resources to targeted audiences in developed and emerging economies through multiple delivery options.</a:t>
                      </a:r>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Implement a continuous improvement strategy to identify and address gaps between current and state-of-the-art (best in class) OEHS practice.</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Advance competency in specialty areas through laboratory accreditation, proficiency programs., and registry programs.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3. Develop recognized leading metrics and best practices for worker and community health and safety,  including organizational social responsibility. </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50"/>
                        <a:buFont typeface="Arial"/>
                        <a:buNone/>
                      </a:pPr>
                      <a:r>
                        <a:t/>
                      </a:r>
                      <a:endParaRPr sz="950" u="none" cap="none" strike="noStrike">
                        <a:solidFill>
                          <a:srgbClr val="002060"/>
                        </a:solidFill>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As thought leaders, build awareness of the OEHS profession and the value of the professionals’ impact on businesses and communities to influence stakeholders, the public, and policymakers at all levels of government.</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Empower AIHA members and the public to contact their policymakers in support of AIHA public policy positions and issues.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22" name="Google Shape;622;p90"/>
          <p:cNvSpPr txBox="1"/>
          <p:nvPr/>
        </p:nvSpPr>
        <p:spPr>
          <a:xfrm>
            <a:off x="6860286" y="6406802"/>
            <a:ext cx="2057400" cy="273844"/>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lang="en-US" sz="900">
                <a:solidFill>
                  <a:srgbClr val="6BC7B8"/>
                </a:solidFill>
                <a:latin typeface="Arial"/>
                <a:ea typeface="Arial"/>
                <a:cs typeface="Arial"/>
                <a:sym typeface="Arial"/>
              </a:rPr>
              <a:t>aiha.org  </a:t>
            </a:r>
            <a:r>
              <a:rPr lang="en-US" sz="900">
                <a:solidFill>
                  <a:srgbClr val="F0512A"/>
                </a:solidFill>
                <a:latin typeface="Arial"/>
                <a:ea typeface="Arial"/>
                <a:cs typeface="Arial"/>
                <a:sym typeface="Arial"/>
              </a:rPr>
              <a:t>|</a:t>
            </a:r>
            <a:r>
              <a:rPr lang="en-US" sz="900">
                <a:solidFill>
                  <a:schemeClr val="dk1"/>
                </a:solidFill>
                <a:latin typeface="Arial"/>
                <a:ea typeface="Arial"/>
                <a:cs typeface="Arial"/>
                <a:sym typeface="Arial"/>
              </a:rPr>
              <a:t> </a:t>
            </a:r>
            <a:fld id="{00000000-1234-1234-1234-123412341234}" type="slidenum">
              <a:rPr lang="en-US" sz="900">
                <a:solidFill>
                  <a:srgbClr val="FFFFFF"/>
                </a:solidFill>
                <a:latin typeface="Arial"/>
                <a:ea typeface="Arial"/>
                <a:cs typeface="Arial"/>
                <a:sym typeface="Arial"/>
              </a:rPr>
              <a:t>‹#›</a:t>
            </a:fld>
            <a:endParaRPr sz="900">
              <a:solidFill>
                <a:schemeClr val="dk1"/>
              </a:solidFill>
              <a:latin typeface="Arial"/>
              <a:ea typeface="Arial"/>
              <a:cs typeface="Arial"/>
              <a:sym typeface="Arial"/>
            </a:endParaRPr>
          </a:p>
        </p:txBody>
      </p:sp>
      <p:sp>
        <p:nvSpPr>
          <p:cNvPr id="623" name="Google Shape;623;p90"/>
          <p:cNvSpPr txBox="1"/>
          <p:nvPr/>
        </p:nvSpPr>
        <p:spPr>
          <a:xfrm>
            <a:off x="2459114" y="165265"/>
            <a:ext cx="45808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chemeClr val="dk1"/>
                </a:solidFill>
                <a:latin typeface="Arial"/>
                <a:ea typeface="Arial"/>
                <a:cs typeface="Arial"/>
                <a:sym typeface="Arial"/>
              </a:rPr>
              <a:t>AIHA STRATEGIC PLAN (2022-24)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 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630" name="Google Shape;630;p91"/>
          <p:cNvSpPr txBox="1"/>
          <p:nvPr>
            <p:ph type="title"/>
          </p:nvPr>
        </p:nvSpPr>
        <p:spPr>
          <a:xfrm>
            <a:off x="414782" y="-2962"/>
            <a:ext cx="7721217" cy="137445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1800"/>
              <a:buFont typeface="Arial Black"/>
              <a:buNone/>
            </a:pPr>
            <a:r>
              <a:rPr lang="en-US" sz="1800"/>
              <a:t>IMPROVING CLINICAL AND PUBLIC HEALTH OUTCOMES THROUGH NATIONAL PARTNERSHIPS TO PREVENT AND CONTROL EMERGING AND RE-EMERGING INFECTIOUS DISEASE THREATS: </a:t>
            </a:r>
            <a:r>
              <a:rPr lang="en-US" sz="1800">
                <a:solidFill>
                  <a:schemeClr val="accent5"/>
                </a:solidFill>
              </a:rPr>
              <a:t>CDC-RFA-CK20-2003 (YEAR 1)</a:t>
            </a:r>
            <a:endParaRPr b="1" sz="1800">
              <a:solidFill>
                <a:srgbClr val="FF0000"/>
              </a:solidFill>
            </a:endParaRPr>
          </a:p>
        </p:txBody>
      </p:sp>
      <p:sp>
        <p:nvSpPr>
          <p:cNvPr id="631" name="Google Shape;631;p91"/>
          <p:cNvSpPr/>
          <p:nvPr/>
        </p:nvSpPr>
        <p:spPr>
          <a:xfrm>
            <a:off x="414780" y="1607531"/>
            <a:ext cx="3718069" cy="1965848"/>
          </a:xfrm>
          <a:prstGeom prst="flowChartAlternateProcess">
            <a:avLst/>
          </a:prstGeom>
          <a:solidFill>
            <a:schemeClr val="accent4"/>
          </a:solidFill>
          <a:ln cap="flat" cmpd="sng" w="12700">
            <a:solidFill>
              <a:srgbClr val="B4A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FFFFFF"/>
              </a:solidFill>
              <a:latin typeface="Arial"/>
              <a:ea typeface="Arial"/>
              <a:cs typeface="Arial"/>
              <a:sym typeface="Arial"/>
            </a:endParaRPr>
          </a:p>
        </p:txBody>
      </p:sp>
      <p:sp>
        <p:nvSpPr>
          <p:cNvPr id="632" name="Google Shape;632;p91"/>
          <p:cNvSpPr/>
          <p:nvPr/>
        </p:nvSpPr>
        <p:spPr>
          <a:xfrm>
            <a:off x="4467176" y="1622761"/>
            <a:ext cx="3671539" cy="1969931"/>
          </a:xfrm>
          <a:prstGeom prst="flowChartAlternateProcess">
            <a:avLst/>
          </a:prstGeom>
          <a:solidFill>
            <a:schemeClr val="accent4"/>
          </a:solidFill>
          <a:ln cap="flat" cmpd="sng" w="12700">
            <a:solidFill>
              <a:srgbClr val="B4A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FFFFFF"/>
              </a:solidFill>
              <a:latin typeface="Arial"/>
              <a:ea typeface="Arial"/>
              <a:cs typeface="Arial"/>
              <a:sym typeface="Arial"/>
            </a:endParaRPr>
          </a:p>
        </p:txBody>
      </p:sp>
      <p:sp>
        <p:nvSpPr>
          <p:cNvPr id="633" name="Google Shape;633;p91"/>
          <p:cNvSpPr/>
          <p:nvPr/>
        </p:nvSpPr>
        <p:spPr>
          <a:xfrm>
            <a:off x="414780" y="3651586"/>
            <a:ext cx="3718069" cy="1849159"/>
          </a:xfrm>
          <a:prstGeom prst="flowChartAlternateProcess">
            <a:avLst/>
          </a:prstGeom>
          <a:solidFill>
            <a:schemeClr val="accent4"/>
          </a:solidFill>
          <a:ln cap="flat" cmpd="sng" w="12700">
            <a:solidFill>
              <a:srgbClr val="B4A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FFFFFF"/>
              </a:solidFill>
              <a:latin typeface="Arial"/>
              <a:ea typeface="Arial"/>
              <a:cs typeface="Arial"/>
              <a:sym typeface="Arial"/>
            </a:endParaRPr>
          </a:p>
        </p:txBody>
      </p:sp>
      <p:sp>
        <p:nvSpPr>
          <p:cNvPr id="634" name="Google Shape;634;p91"/>
          <p:cNvSpPr/>
          <p:nvPr/>
        </p:nvSpPr>
        <p:spPr>
          <a:xfrm>
            <a:off x="4467176" y="3694402"/>
            <a:ext cx="3671539" cy="1849159"/>
          </a:xfrm>
          <a:prstGeom prst="flowChartAlternateProcess">
            <a:avLst/>
          </a:prstGeom>
          <a:solidFill>
            <a:schemeClr val="accent4"/>
          </a:solidFill>
          <a:ln cap="flat" cmpd="sng" w="12700">
            <a:solidFill>
              <a:srgbClr val="B4A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FFFFFF"/>
              </a:solidFill>
              <a:latin typeface="Arial"/>
              <a:ea typeface="Arial"/>
              <a:cs typeface="Arial"/>
              <a:sym typeface="Arial"/>
            </a:endParaRPr>
          </a:p>
        </p:txBody>
      </p:sp>
      <p:sp>
        <p:nvSpPr>
          <p:cNvPr id="635" name="Google Shape;635;p91"/>
          <p:cNvSpPr txBox="1"/>
          <p:nvPr/>
        </p:nvSpPr>
        <p:spPr>
          <a:xfrm>
            <a:off x="507975" y="1644172"/>
            <a:ext cx="3840919" cy="2170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1">
                <a:solidFill>
                  <a:srgbClr val="FF0000"/>
                </a:solidFill>
                <a:latin typeface="Arial"/>
                <a:ea typeface="Arial"/>
                <a:cs typeface="Arial"/>
                <a:sym typeface="Arial"/>
              </a:rPr>
              <a:t>Project 1</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Revision of AIHA’s “</a:t>
            </a:r>
            <a:r>
              <a:rPr b="1" i="1" lang="en-US" sz="1200">
                <a:solidFill>
                  <a:srgbClr val="1E1A53"/>
                </a:solidFill>
                <a:latin typeface="Arial"/>
                <a:ea typeface="Arial"/>
                <a:cs typeface="Arial"/>
                <a:sym typeface="Arial"/>
              </a:rPr>
              <a:t>Role of the Industrial Hygienist in a Pandemic”</a:t>
            </a:r>
            <a:r>
              <a:rPr b="1" i="1" lang="en-US" sz="1200">
                <a:solidFill>
                  <a:srgbClr val="FF0000"/>
                </a:solidFill>
                <a:latin typeface="Arial"/>
                <a:ea typeface="Arial"/>
                <a:cs typeface="Arial"/>
                <a:sym typeface="Arial"/>
              </a:rPr>
              <a:t> </a:t>
            </a:r>
            <a:endParaRPr/>
          </a:p>
          <a:p>
            <a:pPr indent="-214303" lvl="0" marL="214303" marR="0" rtl="0" algn="l">
              <a:spcBef>
                <a:spcPts val="0"/>
              </a:spcBef>
              <a:spcAft>
                <a:spcPts val="0"/>
              </a:spcAft>
              <a:buClr>
                <a:srgbClr val="1E1A53"/>
              </a:buClr>
              <a:buSzPts val="1200"/>
              <a:buFont typeface="Arial"/>
              <a:buChar char="•"/>
            </a:pPr>
            <a:r>
              <a:rPr b="1" i="1" lang="en-US" sz="1200">
                <a:solidFill>
                  <a:srgbClr val="1E1A53"/>
                </a:solidFill>
                <a:latin typeface="Arial"/>
                <a:ea typeface="Arial"/>
                <a:cs typeface="Arial"/>
                <a:sym typeface="Arial"/>
              </a:rPr>
              <a:t>COVID Exposure Assessment Tool </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Supplemental videos addressing need for OEHS professionals (small businesses, healthcare, long-term care facilities)</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Knowledge products addressing risk assessment and ventilation / web-based risk assessment tool</a:t>
            </a:r>
            <a:endParaRPr/>
          </a:p>
          <a:p>
            <a:pPr indent="0" lvl="0" marL="0" marR="0" rtl="0" algn="l">
              <a:spcBef>
                <a:spcPts val="0"/>
              </a:spcBef>
              <a:spcAft>
                <a:spcPts val="0"/>
              </a:spcAft>
              <a:buNone/>
            </a:pPr>
            <a:r>
              <a:t/>
            </a:r>
            <a:endParaRPr sz="1351">
              <a:solidFill>
                <a:srgbClr val="1E1A53"/>
              </a:solidFill>
              <a:latin typeface="Arial"/>
              <a:ea typeface="Arial"/>
              <a:cs typeface="Arial"/>
              <a:sym typeface="Arial"/>
            </a:endParaRPr>
          </a:p>
        </p:txBody>
      </p:sp>
      <p:sp>
        <p:nvSpPr>
          <p:cNvPr id="636" name="Google Shape;636;p91"/>
          <p:cNvSpPr txBox="1"/>
          <p:nvPr/>
        </p:nvSpPr>
        <p:spPr>
          <a:xfrm>
            <a:off x="4683221" y="1686317"/>
            <a:ext cx="3374856" cy="1777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1">
                <a:solidFill>
                  <a:srgbClr val="FF0000"/>
                </a:solidFill>
                <a:latin typeface="Arial"/>
                <a:ea typeface="Arial"/>
                <a:cs typeface="Arial"/>
                <a:sym typeface="Arial"/>
              </a:rPr>
              <a:t>Project 2</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Animated video snippets on respiratory protection</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Risk assessment</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Face coverings for low risk</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Respirators for high risk</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Small businesses, healthcare, long-term care</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Available in multiple languages</a:t>
            </a:r>
            <a:endParaRPr sz="1200">
              <a:solidFill>
                <a:srgbClr val="1E1A53"/>
              </a:solidFill>
              <a:latin typeface="Arial"/>
              <a:ea typeface="Arial"/>
              <a:cs typeface="Arial"/>
              <a:sym typeface="Arial"/>
            </a:endParaRPr>
          </a:p>
        </p:txBody>
      </p:sp>
      <p:sp>
        <p:nvSpPr>
          <p:cNvPr id="637" name="Google Shape;637;p91"/>
          <p:cNvSpPr txBox="1"/>
          <p:nvPr/>
        </p:nvSpPr>
        <p:spPr>
          <a:xfrm>
            <a:off x="581942" y="3752020"/>
            <a:ext cx="3383744" cy="15928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1">
                <a:solidFill>
                  <a:srgbClr val="FF0000"/>
                </a:solidFill>
                <a:latin typeface="Arial"/>
                <a:ea typeface="Arial"/>
                <a:cs typeface="Arial"/>
                <a:sym typeface="Arial"/>
              </a:rPr>
              <a:t>Project 3</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Derivative products based on AIHA’s Back to Work Safely</a:t>
            </a:r>
            <a:r>
              <a:rPr b="1" baseline="30000" lang="en-US" sz="1200">
                <a:solidFill>
                  <a:srgbClr val="1E1A53"/>
                </a:solidFill>
                <a:latin typeface="Arial"/>
                <a:ea typeface="Arial"/>
                <a:cs typeface="Arial"/>
                <a:sym typeface="Arial"/>
              </a:rPr>
              <a:t>TM</a:t>
            </a:r>
            <a:r>
              <a:rPr b="1" lang="en-US" sz="1200">
                <a:solidFill>
                  <a:srgbClr val="1E1A53"/>
                </a:solidFill>
                <a:latin typeface="Arial"/>
                <a:ea typeface="Arial"/>
                <a:cs typeface="Arial"/>
                <a:sym typeface="Arial"/>
              </a:rPr>
              <a:t> guides: Animated video snippets and tools</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Service sector</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Manufacturing sector</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General offices</a:t>
            </a:r>
            <a:endParaRPr/>
          </a:p>
          <a:p>
            <a:pPr indent="-214303" lvl="0" marL="214303" marR="0" rtl="0" algn="l">
              <a:spcBef>
                <a:spcPts val="0"/>
              </a:spcBef>
              <a:spcAft>
                <a:spcPts val="0"/>
              </a:spcAft>
              <a:buClr>
                <a:srgbClr val="1E1A53"/>
              </a:buClr>
              <a:buSzPts val="1200"/>
              <a:buFont typeface="Arial"/>
              <a:buChar char="•"/>
            </a:pPr>
            <a:r>
              <a:rPr b="1" lang="en-US" sz="1200">
                <a:solidFill>
                  <a:srgbClr val="1E1A53"/>
                </a:solidFill>
                <a:latin typeface="Arial"/>
                <a:ea typeface="Arial"/>
                <a:cs typeface="Arial"/>
                <a:sym typeface="Arial"/>
              </a:rPr>
              <a:t>Available in multiple languages</a:t>
            </a:r>
            <a:endParaRPr/>
          </a:p>
        </p:txBody>
      </p:sp>
      <p:sp>
        <p:nvSpPr>
          <p:cNvPr id="638" name="Google Shape;638;p91"/>
          <p:cNvSpPr txBox="1"/>
          <p:nvPr/>
        </p:nvSpPr>
        <p:spPr>
          <a:xfrm>
            <a:off x="4683226" y="3782173"/>
            <a:ext cx="3523751" cy="15928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1">
                <a:solidFill>
                  <a:srgbClr val="FF0000"/>
                </a:solidFill>
                <a:latin typeface="Arial"/>
                <a:ea typeface="Arial"/>
                <a:cs typeface="Arial"/>
                <a:sym typeface="Arial"/>
              </a:rPr>
              <a:t>Project 4</a:t>
            </a:r>
            <a:endParaRPr/>
          </a:p>
          <a:p>
            <a:pPr indent="0" lvl="0" marL="0" marR="0" rtl="0" algn="l">
              <a:spcBef>
                <a:spcPts val="0"/>
              </a:spcBef>
              <a:spcAft>
                <a:spcPts val="0"/>
              </a:spcAft>
              <a:buNone/>
            </a:pPr>
            <a:r>
              <a:rPr b="1" lang="en-US" sz="1200">
                <a:solidFill>
                  <a:srgbClr val="1E1A53"/>
                </a:solidFill>
                <a:latin typeface="Arial"/>
                <a:ea typeface="Arial"/>
                <a:cs typeface="Arial"/>
                <a:sym typeface="Arial"/>
              </a:rPr>
              <a:t>Virtual Summit (held January 2022) to address needs of vulnerable occupations; 4 panels (recorded)</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First responders</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K-12, Colleges</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Gig economy</a:t>
            </a:r>
            <a:endParaRPr/>
          </a:p>
          <a:p>
            <a:pPr indent="-214303" lvl="1" marL="671481" marR="0" rtl="0" algn="l">
              <a:spcBef>
                <a:spcPts val="0"/>
              </a:spcBef>
              <a:spcAft>
                <a:spcPts val="0"/>
              </a:spcAft>
              <a:buClr>
                <a:srgbClr val="1E1A53"/>
              </a:buClr>
              <a:buSzPts val="1200"/>
              <a:buFont typeface="Arial"/>
              <a:buChar char="•"/>
            </a:pPr>
            <a:r>
              <a:rPr b="1" i="0" lang="en-US" sz="1200" u="none" cap="none" strike="noStrike">
                <a:solidFill>
                  <a:srgbClr val="1E1A53"/>
                </a:solidFill>
                <a:latin typeface="Arial"/>
                <a:ea typeface="Arial"/>
                <a:cs typeface="Arial"/>
                <a:sym typeface="Arial"/>
              </a:rPr>
              <a:t>Construction &amp; Agriculture</a:t>
            </a:r>
            <a:endParaRPr b="1" i="0" sz="1125" u="none" cap="none" strike="noStrike">
              <a:solidFill>
                <a:srgbClr val="1E1A53"/>
              </a:solidFill>
              <a:latin typeface="Arial"/>
              <a:ea typeface="Arial"/>
              <a:cs typeface="Arial"/>
              <a:sym typeface="Arial"/>
            </a:endParaRPr>
          </a:p>
        </p:txBody>
      </p:sp>
      <p:sp>
        <p:nvSpPr>
          <p:cNvPr id="639" name="Google Shape;639;p91"/>
          <p:cNvSpPr txBox="1"/>
          <p:nvPr/>
        </p:nvSpPr>
        <p:spPr>
          <a:xfrm>
            <a:off x="898645" y="5607232"/>
            <a:ext cx="73445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1E1A53"/>
                </a:solidFill>
                <a:latin typeface="Arial"/>
                <a:ea typeface="Arial"/>
                <a:cs typeface="Arial"/>
                <a:sym typeface="Arial"/>
              </a:rPr>
              <a:t> </a:t>
            </a:r>
            <a:r>
              <a:rPr lang="en-US" sz="1400">
                <a:solidFill>
                  <a:srgbClr val="1E1A53"/>
                </a:solidFill>
                <a:latin typeface="Arial"/>
                <a:ea typeface="Arial"/>
                <a:cs typeface="Arial"/>
                <a:sym typeface="Arial"/>
              </a:rPr>
              <a:t>Each project includes a comprehensive communications plan with engagement metrics</a:t>
            </a:r>
            <a:endParaRPr sz="1200">
              <a:solidFill>
                <a:srgbClr val="1E1A53"/>
              </a:solidFill>
              <a:latin typeface="Arial"/>
              <a:ea typeface="Arial"/>
              <a:cs typeface="Arial"/>
              <a:sym typeface="Arial"/>
            </a:endParaRPr>
          </a:p>
        </p:txBody>
      </p:sp>
      <p:cxnSp>
        <p:nvCxnSpPr>
          <p:cNvPr id="640" name="Google Shape;640;p91"/>
          <p:cNvCxnSpPr/>
          <p:nvPr/>
        </p:nvCxnSpPr>
        <p:spPr>
          <a:xfrm>
            <a:off x="0" y="-847311"/>
            <a:ext cx="9144000" cy="0"/>
          </a:xfrm>
          <a:prstGeom prst="straightConnector1">
            <a:avLst/>
          </a:prstGeom>
          <a:noFill/>
          <a:ln cap="flat" cmpd="sng" w="38100">
            <a:solidFill>
              <a:srgbClr val="F0512A"/>
            </a:solidFill>
            <a:prstDash val="solid"/>
            <a:miter lim="800000"/>
            <a:headEnd len="sm" w="sm" type="none"/>
            <a:tailEnd len="sm" w="sm" type="none"/>
          </a:ln>
        </p:spPr>
      </p:cxnSp>
      <p:sp>
        <p:nvSpPr>
          <p:cNvPr id="641" name="Google Shape;641;p91"/>
          <p:cNvSpPr txBox="1"/>
          <p:nvPr/>
        </p:nvSpPr>
        <p:spPr>
          <a:xfrm>
            <a:off x="898645" y="7057703"/>
            <a:ext cx="862289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u="sng">
                <a:solidFill>
                  <a:schemeClr val="hlink"/>
                </a:solidFill>
                <a:latin typeface="Arial"/>
                <a:ea typeface="Arial"/>
                <a:cs typeface="Arial"/>
                <a:sym typeface="Arial"/>
                <a:hlinkClick r:id="rId3"/>
              </a:rPr>
              <a:t>www.backtoworksafely.org/cdc</a:t>
            </a:r>
            <a:r>
              <a:rPr lang="en-US" sz="2200">
                <a:solidFill>
                  <a:schemeClr val="accent5"/>
                </a:solidFill>
                <a:latin typeface="Arial"/>
                <a:ea typeface="Arial"/>
                <a:cs typeface="Arial"/>
                <a:sym typeface="Aria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2"/>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 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648" name="Google Shape;648;p92"/>
          <p:cNvSpPr txBox="1"/>
          <p:nvPr>
            <p:ph type="title"/>
          </p:nvPr>
        </p:nvSpPr>
        <p:spPr>
          <a:xfrm>
            <a:off x="414782" y="-2962"/>
            <a:ext cx="7721217" cy="137445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1800"/>
              <a:buFont typeface="Arial Black"/>
              <a:buNone/>
            </a:pPr>
            <a:r>
              <a:rPr lang="en-US" sz="1800"/>
              <a:t>IMPROVING CLINICAL AND PUBLIC HEALTH OUTCOMES THROUGH NATIONAL PARTNERSHIPS TO PREVENT AND CONTROL EMERGING AND RE-EMERGING INFECTIOUS DISEASE THREATS: </a:t>
            </a:r>
            <a:r>
              <a:rPr lang="en-US" sz="1800">
                <a:solidFill>
                  <a:schemeClr val="accent5"/>
                </a:solidFill>
              </a:rPr>
              <a:t>CDC-RFA-CK20-2003 (YEARS 2 AND 3)</a:t>
            </a:r>
            <a:endParaRPr b="1" sz="1800">
              <a:solidFill>
                <a:srgbClr val="FF0000"/>
              </a:solidFill>
            </a:endParaRPr>
          </a:p>
        </p:txBody>
      </p:sp>
      <p:sp>
        <p:nvSpPr>
          <p:cNvPr id="649" name="Google Shape;649;p92"/>
          <p:cNvSpPr/>
          <p:nvPr/>
        </p:nvSpPr>
        <p:spPr>
          <a:xfrm>
            <a:off x="414780" y="1607531"/>
            <a:ext cx="3718069" cy="1965848"/>
          </a:xfrm>
          <a:prstGeom prst="flowChartAlternateProcess">
            <a:avLst/>
          </a:prstGeom>
          <a:solidFill>
            <a:schemeClr val="accent4"/>
          </a:solidFill>
          <a:ln cap="flat" cmpd="sng" w="12700">
            <a:solidFill>
              <a:srgbClr val="B4A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FFFFFF"/>
              </a:solidFill>
              <a:latin typeface="Arial"/>
              <a:ea typeface="Arial"/>
              <a:cs typeface="Arial"/>
              <a:sym typeface="Arial"/>
            </a:endParaRPr>
          </a:p>
        </p:txBody>
      </p:sp>
      <p:sp>
        <p:nvSpPr>
          <p:cNvPr id="650" name="Google Shape;650;p92"/>
          <p:cNvSpPr txBox="1"/>
          <p:nvPr/>
        </p:nvSpPr>
        <p:spPr>
          <a:xfrm>
            <a:off x="507976" y="1644172"/>
            <a:ext cx="3801266" cy="17997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1">
                <a:solidFill>
                  <a:srgbClr val="FF0000"/>
                </a:solidFill>
                <a:latin typeface="Arial"/>
                <a:ea typeface="Arial"/>
                <a:cs typeface="Arial"/>
                <a:sym typeface="Arial"/>
              </a:rPr>
              <a:t>Project 5 </a:t>
            </a:r>
            <a:endParaRPr/>
          </a:p>
          <a:p>
            <a:pPr indent="0" lvl="0" marL="9525" marR="89535" rtl="0" algn="l">
              <a:lnSpc>
                <a:spcPct val="105000"/>
              </a:lnSpc>
              <a:spcBef>
                <a:spcPts val="255"/>
              </a:spcBef>
              <a:spcAft>
                <a:spcPts val="0"/>
              </a:spcAft>
              <a:buNone/>
            </a:pPr>
            <a:r>
              <a:rPr b="1" lang="en-US" sz="1200">
                <a:solidFill>
                  <a:schemeClr val="dk1"/>
                </a:solidFill>
                <a:latin typeface="Arial"/>
                <a:ea typeface="Arial"/>
                <a:cs typeface="Arial"/>
                <a:sym typeface="Arial"/>
              </a:rPr>
              <a:t>Develop 3 different knowledge products in the form of checklists, guidance documents, and animated videos for each of these in English and Spanish only:</a:t>
            </a:r>
            <a:endParaRPr b="1" sz="1200">
              <a:solidFill>
                <a:schemeClr val="dk1"/>
              </a:solidFill>
              <a:latin typeface="Arial"/>
              <a:ea typeface="Arial"/>
              <a:cs typeface="Arial"/>
              <a:sym typeface="Arial"/>
            </a:endParaRPr>
          </a:p>
          <a:p>
            <a:pPr indent="-171450" lvl="0" marL="180975" marR="89535" rtl="0" algn="l">
              <a:lnSpc>
                <a:spcPct val="105000"/>
              </a:lnSpc>
              <a:spcBef>
                <a:spcPts val="255"/>
              </a:spcBef>
              <a:spcAft>
                <a:spcPts val="0"/>
              </a:spcAft>
              <a:buClr>
                <a:schemeClr val="dk1"/>
              </a:buClr>
              <a:buSzPts val="1200"/>
              <a:buFont typeface="Arial"/>
              <a:buChar char="•"/>
            </a:pPr>
            <a:r>
              <a:rPr b="1" lang="en-US" sz="1200">
                <a:solidFill>
                  <a:schemeClr val="dk1"/>
                </a:solidFill>
                <a:latin typeface="Arial"/>
                <a:ea typeface="Arial"/>
                <a:cs typeface="Arial"/>
                <a:sym typeface="Arial"/>
              </a:rPr>
              <a:t>Vaccines and Employee Testing Protocols</a:t>
            </a:r>
            <a:endParaRPr b="1" sz="1200">
              <a:solidFill>
                <a:schemeClr val="dk1"/>
              </a:solidFill>
              <a:latin typeface="Arial"/>
              <a:ea typeface="Arial"/>
              <a:cs typeface="Arial"/>
              <a:sym typeface="Arial"/>
            </a:endParaRPr>
          </a:p>
          <a:p>
            <a:pPr indent="-171450" lvl="0" marL="180975" marR="89535" rtl="0" algn="l">
              <a:lnSpc>
                <a:spcPct val="105000"/>
              </a:lnSpc>
              <a:spcBef>
                <a:spcPts val="255"/>
              </a:spcBef>
              <a:spcAft>
                <a:spcPts val="0"/>
              </a:spcAft>
              <a:buClr>
                <a:schemeClr val="dk1"/>
              </a:buClr>
              <a:buSzPts val="1200"/>
              <a:buFont typeface="Arial"/>
              <a:buChar char="•"/>
            </a:pPr>
            <a:r>
              <a:rPr b="1" lang="en-US" sz="1200">
                <a:solidFill>
                  <a:schemeClr val="dk1"/>
                </a:solidFill>
                <a:latin typeface="Arial"/>
                <a:ea typeface="Arial"/>
                <a:cs typeface="Arial"/>
                <a:sym typeface="Arial"/>
              </a:rPr>
              <a:t>In-Room Air Cleaners</a:t>
            </a:r>
            <a:endParaRPr b="1" sz="1200">
              <a:solidFill>
                <a:schemeClr val="dk1"/>
              </a:solidFill>
              <a:latin typeface="Arial"/>
              <a:ea typeface="Arial"/>
              <a:cs typeface="Arial"/>
              <a:sym typeface="Arial"/>
            </a:endParaRPr>
          </a:p>
          <a:p>
            <a:pPr indent="-171450" lvl="0" marL="180975" marR="89535" rtl="0" algn="l">
              <a:lnSpc>
                <a:spcPct val="105000"/>
              </a:lnSpc>
              <a:spcBef>
                <a:spcPts val="255"/>
              </a:spcBef>
              <a:spcAft>
                <a:spcPts val="0"/>
              </a:spcAft>
              <a:buClr>
                <a:schemeClr val="dk1"/>
              </a:buClr>
              <a:buSzPts val="1200"/>
              <a:buFont typeface="Arial"/>
              <a:buChar char="•"/>
            </a:pPr>
            <a:r>
              <a:rPr b="1" lang="en-US" sz="1200">
                <a:solidFill>
                  <a:schemeClr val="dk1"/>
                </a:solidFill>
                <a:latin typeface="Arial"/>
                <a:ea typeface="Arial"/>
                <a:cs typeface="Arial"/>
                <a:sym typeface="Arial"/>
              </a:rPr>
              <a:t>Germicidal U.V. Technology </a:t>
            </a:r>
            <a:endParaRPr b="1" sz="1200">
              <a:solidFill>
                <a:srgbClr val="1E1A53"/>
              </a:solidFill>
              <a:latin typeface="Arial"/>
              <a:ea typeface="Arial"/>
              <a:cs typeface="Arial"/>
              <a:sym typeface="Arial"/>
            </a:endParaRPr>
          </a:p>
        </p:txBody>
      </p:sp>
      <p:sp>
        <p:nvSpPr>
          <p:cNvPr id="651" name="Google Shape;651;p92"/>
          <p:cNvSpPr txBox="1"/>
          <p:nvPr/>
        </p:nvSpPr>
        <p:spPr>
          <a:xfrm>
            <a:off x="981307" y="5241783"/>
            <a:ext cx="75688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1E1A53"/>
                </a:solidFill>
                <a:latin typeface="Arial"/>
                <a:ea typeface="Arial"/>
                <a:cs typeface="Arial"/>
                <a:sym typeface="Arial"/>
              </a:rPr>
              <a:t>Each project includes a comprehensive communications plan with engagement metrics</a:t>
            </a:r>
            <a:endParaRPr/>
          </a:p>
        </p:txBody>
      </p:sp>
      <p:cxnSp>
        <p:nvCxnSpPr>
          <p:cNvPr id="652" name="Google Shape;652;p92"/>
          <p:cNvCxnSpPr/>
          <p:nvPr/>
        </p:nvCxnSpPr>
        <p:spPr>
          <a:xfrm>
            <a:off x="0" y="-847311"/>
            <a:ext cx="9144000" cy="0"/>
          </a:xfrm>
          <a:prstGeom prst="straightConnector1">
            <a:avLst/>
          </a:prstGeom>
          <a:noFill/>
          <a:ln cap="flat" cmpd="sng" w="38100">
            <a:solidFill>
              <a:srgbClr val="F0512A"/>
            </a:solidFill>
            <a:prstDash val="solid"/>
            <a:miter lim="800000"/>
            <a:headEnd len="sm" w="sm" type="none"/>
            <a:tailEnd len="sm" w="sm" type="none"/>
          </a:ln>
        </p:spPr>
      </p:cxnSp>
      <p:sp>
        <p:nvSpPr>
          <p:cNvPr id="653" name="Google Shape;653;p92"/>
          <p:cNvSpPr txBox="1"/>
          <p:nvPr/>
        </p:nvSpPr>
        <p:spPr>
          <a:xfrm>
            <a:off x="898645" y="7057703"/>
            <a:ext cx="862289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u="sng">
                <a:solidFill>
                  <a:schemeClr val="hlink"/>
                </a:solidFill>
                <a:latin typeface="Arial"/>
                <a:ea typeface="Arial"/>
                <a:cs typeface="Arial"/>
                <a:sym typeface="Arial"/>
                <a:hlinkClick r:id="rId3"/>
              </a:rPr>
              <a:t>www.backtoworksafely.org/cdc</a:t>
            </a:r>
            <a:r>
              <a:rPr lang="en-US" sz="2200">
                <a:solidFill>
                  <a:schemeClr val="accent5"/>
                </a:solidFill>
                <a:latin typeface="Arial"/>
                <a:ea typeface="Arial"/>
                <a:cs typeface="Arial"/>
                <a:sym typeface="Arial"/>
              </a:rPr>
              <a:t> </a:t>
            </a:r>
            <a:endParaRPr/>
          </a:p>
        </p:txBody>
      </p:sp>
      <p:sp>
        <p:nvSpPr>
          <p:cNvPr id="654" name="Google Shape;654;p92"/>
          <p:cNvSpPr/>
          <p:nvPr/>
        </p:nvSpPr>
        <p:spPr>
          <a:xfrm>
            <a:off x="4655704" y="1644172"/>
            <a:ext cx="3718069" cy="1965848"/>
          </a:xfrm>
          <a:prstGeom prst="flowChartAlternateProcess">
            <a:avLst/>
          </a:prstGeom>
          <a:solidFill>
            <a:schemeClr val="accent4"/>
          </a:solidFill>
          <a:ln cap="flat" cmpd="sng" w="12700">
            <a:solidFill>
              <a:srgbClr val="B4AA9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FFFFFF"/>
              </a:solidFill>
              <a:latin typeface="Arial"/>
              <a:ea typeface="Arial"/>
              <a:cs typeface="Arial"/>
              <a:sym typeface="Arial"/>
            </a:endParaRPr>
          </a:p>
        </p:txBody>
      </p:sp>
      <p:sp>
        <p:nvSpPr>
          <p:cNvPr id="655" name="Google Shape;655;p92"/>
          <p:cNvSpPr txBox="1"/>
          <p:nvPr/>
        </p:nvSpPr>
        <p:spPr>
          <a:xfrm>
            <a:off x="4748900" y="1680813"/>
            <a:ext cx="3801266" cy="1102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1">
                <a:solidFill>
                  <a:srgbClr val="FF0000"/>
                </a:solidFill>
                <a:latin typeface="Arial"/>
                <a:ea typeface="Arial"/>
                <a:cs typeface="Arial"/>
                <a:sym typeface="Arial"/>
              </a:rPr>
              <a:t>Project 6 </a:t>
            </a:r>
            <a:endParaRPr/>
          </a:p>
          <a:p>
            <a:pPr indent="0" lvl="0" marL="9525" marR="89535" rtl="0" algn="l">
              <a:lnSpc>
                <a:spcPct val="105000"/>
              </a:lnSpc>
              <a:spcBef>
                <a:spcPts val="255"/>
              </a:spcBef>
              <a:spcAft>
                <a:spcPts val="0"/>
              </a:spcAft>
              <a:buNone/>
            </a:pPr>
            <a:r>
              <a:rPr b="1" lang="en-US" sz="1200">
                <a:solidFill>
                  <a:schemeClr val="dk1"/>
                </a:solidFill>
                <a:latin typeface="Arial"/>
                <a:ea typeface="Arial"/>
                <a:cs typeface="Arial"/>
                <a:sym typeface="Arial"/>
              </a:rPr>
              <a:t>Develop a new e-book based on our Back to Safety Guidance documents, updated to reflect recommendations to protect workers from any airborne transmitted disease.</a:t>
            </a:r>
            <a:endParaRPr b="1" sz="1200">
              <a:solidFill>
                <a:srgbClr val="1E1A5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9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 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cxnSp>
        <p:nvCxnSpPr>
          <p:cNvPr id="662" name="Google Shape;662;p93"/>
          <p:cNvCxnSpPr/>
          <p:nvPr/>
        </p:nvCxnSpPr>
        <p:spPr>
          <a:xfrm>
            <a:off x="0" y="-847311"/>
            <a:ext cx="9144000" cy="0"/>
          </a:xfrm>
          <a:prstGeom prst="straightConnector1">
            <a:avLst/>
          </a:prstGeom>
          <a:noFill/>
          <a:ln cap="flat" cmpd="sng" w="38100">
            <a:solidFill>
              <a:srgbClr val="F0512A"/>
            </a:solidFill>
            <a:prstDash val="solid"/>
            <a:miter lim="800000"/>
            <a:headEnd len="sm" w="sm" type="none"/>
            <a:tailEnd len="sm" w="sm" type="none"/>
          </a:ln>
        </p:spPr>
      </p:cxnSp>
      <p:sp>
        <p:nvSpPr>
          <p:cNvPr id="663" name="Google Shape;663;p93"/>
          <p:cNvSpPr txBox="1"/>
          <p:nvPr/>
        </p:nvSpPr>
        <p:spPr>
          <a:xfrm>
            <a:off x="2679941" y="6987759"/>
            <a:ext cx="486529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u="sng">
                <a:solidFill>
                  <a:schemeClr val="hlink"/>
                </a:solidFill>
                <a:latin typeface="Arial"/>
                <a:ea typeface="Arial"/>
                <a:cs typeface="Arial"/>
                <a:sym typeface="Arial"/>
                <a:hlinkClick r:id="rId3"/>
              </a:rPr>
              <a:t>www.backtoworksafely.org/cdc</a:t>
            </a:r>
            <a:r>
              <a:rPr lang="en-US" sz="2200">
                <a:solidFill>
                  <a:srgbClr val="FFC000"/>
                </a:solidFill>
                <a:latin typeface="Arial"/>
                <a:ea typeface="Arial"/>
                <a:cs typeface="Arial"/>
                <a:sym typeface="Arial"/>
              </a:rPr>
              <a:t> </a:t>
            </a:r>
            <a:endParaRPr/>
          </a:p>
        </p:txBody>
      </p:sp>
      <p:sp>
        <p:nvSpPr>
          <p:cNvPr id="664" name="Google Shape;664;p93"/>
          <p:cNvSpPr txBox="1"/>
          <p:nvPr/>
        </p:nvSpPr>
        <p:spPr>
          <a:xfrm>
            <a:off x="529088" y="211449"/>
            <a:ext cx="82931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cap="none">
                <a:solidFill>
                  <a:srgbClr val="1E1A53"/>
                </a:solidFill>
                <a:latin typeface="Arial"/>
                <a:ea typeface="Arial"/>
                <a:cs typeface="Arial"/>
                <a:sym typeface="Arial"/>
              </a:rPr>
              <a:t>PROJECT #1: RESOURCES FOR IH/OEHS PROFESSIONALS</a:t>
            </a:r>
            <a:endParaRPr b="1" sz="1867">
              <a:solidFill>
                <a:srgbClr val="000000"/>
              </a:solidFill>
              <a:latin typeface="Arial"/>
              <a:ea typeface="Arial"/>
              <a:cs typeface="Arial"/>
              <a:sym typeface="Arial"/>
            </a:endParaRPr>
          </a:p>
        </p:txBody>
      </p:sp>
      <p:pic>
        <p:nvPicPr>
          <p:cNvPr id="665" name="Google Shape;665;p93"/>
          <p:cNvPicPr preferRelativeResize="0"/>
          <p:nvPr/>
        </p:nvPicPr>
        <p:blipFill rotWithShape="1">
          <a:blip r:embed="rId4">
            <a:alphaModFix/>
          </a:blip>
          <a:srcRect b="1" l="46225" r="0" t="-2761"/>
          <a:stretch/>
        </p:blipFill>
        <p:spPr>
          <a:xfrm>
            <a:off x="458894" y="790136"/>
            <a:ext cx="3246702" cy="4205703"/>
          </a:xfrm>
          <a:prstGeom prst="rect">
            <a:avLst/>
          </a:prstGeom>
          <a:noFill/>
          <a:ln>
            <a:noFill/>
          </a:ln>
        </p:spPr>
      </p:pic>
      <p:pic>
        <p:nvPicPr>
          <p:cNvPr id="666" name="Google Shape;666;p93"/>
          <p:cNvPicPr preferRelativeResize="0"/>
          <p:nvPr/>
        </p:nvPicPr>
        <p:blipFill rotWithShape="1">
          <a:blip r:embed="rId5">
            <a:alphaModFix/>
          </a:blip>
          <a:srcRect b="0" l="0" r="0" t="0"/>
          <a:stretch/>
        </p:blipFill>
        <p:spPr>
          <a:xfrm>
            <a:off x="4873188" y="2194627"/>
            <a:ext cx="4021765" cy="3067673"/>
          </a:xfrm>
          <a:prstGeom prst="rect">
            <a:avLst/>
          </a:prstGeom>
          <a:noFill/>
          <a:ln>
            <a:noFill/>
          </a:ln>
        </p:spPr>
      </p:pic>
      <p:sp>
        <p:nvSpPr>
          <p:cNvPr id="667" name="Google Shape;667;p93"/>
          <p:cNvSpPr txBox="1"/>
          <p:nvPr/>
        </p:nvSpPr>
        <p:spPr>
          <a:xfrm>
            <a:off x="844287" y="4684242"/>
            <a:ext cx="4583501"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1" sz="1867">
              <a:solidFill>
                <a:srgbClr val="FF0000"/>
              </a:solidFill>
              <a:latin typeface="Arial"/>
              <a:ea typeface="Arial"/>
              <a:cs typeface="Arial"/>
              <a:sym typeface="Arial"/>
            </a:endParaRPr>
          </a:p>
          <a:p>
            <a:pPr indent="-342900" lvl="0" marL="342900" marR="0" rtl="0" algn="l">
              <a:spcBef>
                <a:spcPts val="0"/>
              </a:spcBef>
              <a:spcAft>
                <a:spcPts val="0"/>
              </a:spcAft>
              <a:buClr>
                <a:srgbClr val="FF0000"/>
              </a:buClr>
              <a:buSzPts val="1800"/>
              <a:buFont typeface="Arial"/>
              <a:buChar char="•"/>
            </a:pPr>
            <a:r>
              <a:rPr b="1" lang="en-US" sz="1800" u="sng">
                <a:solidFill>
                  <a:schemeClr val="hlink"/>
                </a:solidFill>
                <a:latin typeface="Arial"/>
                <a:ea typeface="Arial"/>
                <a:cs typeface="Arial"/>
                <a:sym typeface="Arial"/>
                <a:hlinkClick r:id="rId6"/>
              </a:rPr>
              <a:t>English version</a:t>
            </a:r>
            <a:endParaRPr b="1" sz="1800">
              <a:solidFill>
                <a:srgbClr val="FF0000"/>
              </a:solidFill>
              <a:latin typeface="Arial"/>
              <a:ea typeface="Arial"/>
              <a:cs typeface="Arial"/>
              <a:sym typeface="Arial"/>
            </a:endParaRPr>
          </a:p>
          <a:p>
            <a:pPr indent="-342900" lvl="0" marL="342900" marR="0" rtl="0" algn="l">
              <a:spcBef>
                <a:spcPts val="0"/>
              </a:spcBef>
              <a:spcAft>
                <a:spcPts val="0"/>
              </a:spcAft>
              <a:buClr>
                <a:srgbClr val="FF0000"/>
              </a:buClr>
              <a:buSzPts val="1800"/>
              <a:buFont typeface="Arial"/>
              <a:buChar char="•"/>
            </a:pPr>
            <a:r>
              <a:rPr b="1" lang="en-US" sz="1800" u="sng">
                <a:solidFill>
                  <a:schemeClr val="hlink"/>
                </a:solidFill>
                <a:latin typeface="Arial"/>
                <a:ea typeface="Arial"/>
                <a:cs typeface="Arial"/>
                <a:sym typeface="Arial"/>
                <a:hlinkClick r:id="rId7"/>
              </a:rPr>
              <a:t>Spanish version</a:t>
            </a:r>
            <a:endParaRPr b="1" sz="1800">
              <a:solidFill>
                <a:srgbClr val="1E1A53"/>
              </a:solidFill>
              <a:latin typeface="Arial"/>
              <a:ea typeface="Arial"/>
              <a:cs typeface="Arial"/>
              <a:sym typeface="Arial"/>
            </a:endParaRPr>
          </a:p>
        </p:txBody>
      </p:sp>
      <p:pic>
        <p:nvPicPr>
          <p:cNvPr id="668" name="Google Shape;668;p93"/>
          <p:cNvPicPr preferRelativeResize="0"/>
          <p:nvPr/>
        </p:nvPicPr>
        <p:blipFill rotWithShape="1">
          <a:blip r:embed="rId8">
            <a:alphaModFix/>
          </a:blip>
          <a:srcRect b="0" l="0" r="0" t="0"/>
          <a:stretch/>
        </p:blipFill>
        <p:spPr>
          <a:xfrm>
            <a:off x="6026716" y="6082413"/>
            <a:ext cx="1230976" cy="775587"/>
          </a:xfrm>
          <a:prstGeom prst="rect">
            <a:avLst/>
          </a:prstGeom>
          <a:noFill/>
          <a:ln>
            <a:noFill/>
          </a:ln>
        </p:spPr>
      </p:pic>
      <p:sp>
        <p:nvSpPr>
          <p:cNvPr id="669" name="Google Shape;669;p93"/>
          <p:cNvSpPr txBox="1"/>
          <p:nvPr/>
        </p:nvSpPr>
        <p:spPr>
          <a:xfrm>
            <a:off x="4964444" y="929418"/>
            <a:ext cx="372066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hlink"/>
                </a:solidFill>
                <a:latin typeface="Arial"/>
                <a:ea typeface="Arial"/>
                <a:cs typeface="Arial"/>
                <a:sym typeface="Arial"/>
                <a:hlinkClick r:id="rId9"/>
              </a:rPr>
              <a:t>COVID Exposure Assessment Tool (CEAT)</a:t>
            </a:r>
            <a:r>
              <a:rPr b="1" lang="en-US" sz="1800">
                <a:solidFill>
                  <a:schemeClr val="dk1"/>
                </a:solidFill>
                <a:latin typeface="Arial"/>
                <a:ea typeface="Arial"/>
                <a:cs typeface="Arial"/>
                <a:sym typeface="Arial"/>
              </a:rPr>
              <a:t> *Soon to be published in </a:t>
            </a:r>
            <a:r>
              <a:rPr b="1" i="1" lang="en-US" sz="1800">
                <a:solidFill>
                  <a:schemeClr val="dk1"/>
                </a:solidFill>
                <a:latin typeface="Arial"/>
                <a:ea typeface="Arial"/>
                <a:cs typeface="Arial"/>
                <a:sym typeface="Arial"/>
              </a:rPr>
              <a:t>Science Advances </a:t>
            </a:r>
            <a:r>
              <a:rPr b="1" lang="en-US" sz="1800">
                <a:solidFill>
                  <a:schemeClr val="dk1"/>
                </a:solidFill>
                <a:latin typeface="Arial"/>
                <a:ea typeface="Arial"/>
                <a:cs typeface="Arial"/>
                <a:sym typeface="Arial"/>
              </a:rPr>
              <a:t>journal</a:t>
            </a:r>
            <a:endParaRPr sz="1800">
              <a:solidFill>
                <a:schemeClr val="dk1"/>
              </a:solidFill>
              <a:latin typeface="Arial"/>
              <a:ea typeface="Arial"/>
              <a:cs typeface="Arial"/>
              <a:sym typeface="Arial"/>
            </a:endParaRPr>
          </a:p>
        </p:txBody>
      </p:sp>
      <p:cxnSp>
        <p:nvCxnSpPr>
          <p:cNvPr id="670" name="Google Shape;670;p93"/>
          <p:cNvCxnSpPr/>
          <p:nvPr/>
        </p:nvCxnSpPr>
        <p:spPr>
          <a:xfrm>
            <a:off x="4454770" y="909443"/>
            <a:ext cx="0" cy="4541788"/>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6"/>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400"/>
              <a:buFont typeface="Arial Black"/>
              <a:buNone/>
            </a:pPr>
            <a:r>
              <a:rPr lang="en-US" sz="2400"/>
              <a:t>AIHA STRATEGIC PLAN (2022-24)</a:t>
            </a:r>
            <a:endParaRPr/>
          </a:p>
        </p:txBody>
      </p:sp>
      <p:sp>
        <p:nvSpPr>
          <p:cNvPr id="489" name="Google Shape;489;p76"/>
          <p:cNvSpPr txBox="1"/>
          <p:nvPr>
            <p:ph idx="1" type="body"/>
          </p:nvPr>
        </p:nvSpPr>
        <p:spPr>
          <a:xfrm>
            <a:off x="628650" y="1481760"/>
            <a:ext cx="7488442" cy="4139808"/>
          </a:xfrm>
          <a:prstGeom prst="rect">
            <a:avLst/>
          </a:prstGeom>
          <a:noFill/>
          <a:ln>
            <a:noFill/>
          </a:ln>
        </p:spPr>
        <p:txBody>
          <a:bodyPr anchorCtr="0" anchor="t" bIns="45700" lIns="91425" spcFirstLastPara="1" rIns="91425" wrap="square" tIns="45700">
            <a:normAutofit/>
          </a:bodyPr>
          <a:lstStyle/>
          <a:p>
            <a:pPr indent="-342900" lvl="0" marL="342900" rtl="0" algn="l">
              <a:lnSpc>
                <a:spcPct val="106000"/>
              </a:lnSpc>
              <a:spcBef>
                <a:spcPts val="0"/>
              </a:spcBef>
              <a:spcAft>
                <a:spcPts val="0"/>
              </a:spcAft>
              <a:buSzPts val="2400"/>
              <a:buChar char="•"/>
            </a:pPr>
            <a:r>
              <a:rPr b="1" lang="en-US" sz="2400">
                <a:solidFill>
                  <a:srgbClr val="002060"/>
                </a:solidFill>
              </a:rPr>
              <a:t>Mission - </a:t>
            </a:r>
            <a:r>
              <a:rPr lang="en-US" sz="2400">
                <a:solidFill>
                  <a:srgbClr val="002060"/>
                </a:solidFill>
              </a:rPr>
              <a:t>Empowering and advancing those who apply scientific knowledge to protect all workers </a:t>
            </a:r>
            <a:r>
              <a:rPr lang="en-US" sz="2400">
                <a:solidFill>
                  <a:srgbClr val="002060"/>
                </a:solidFill>
                <a:highlight>
                  <a:srgbClr val="FFFF00"/>
                </a:highlight>
              </a:rPr>
              <a:t>and their communities</a:t>
            </a:r>
            <a:r>
              <a:rPr lang="en-US" sz="2400">
                <a:solidFill>
                  <a:srgbClr val="002060"/>
                </a:solidFill>
              </a:rPr>
              <a:t> from occupational </a:t>
            </a:r>
            <a:r>
              <a:rPr lang="en-US" sz="2400">
                <a:solidFill>
                  <a:srgbClr val="002060"/>
                </a:solidFill>
                <a:highlight>
                  <a:srgbClr val="FFFF00"/>
                </a:highlight>
              </a:rPr>
              <a:t>and environmental </a:t>
            </a:r>
            <a:r>
              <a:rPr lang="en-US" sz="2400">
                <a:solidFill>
                  <a:srgbClr val="002060"/>
                </a:solidFill>
              </a:rPr>
              <a:t>hazards</a:t>
            </a:r>
            <a:br>
              <a:rPr lang="en-US" sz="2400">
                <a:solidFill>
                  <a:srgbClr val="002060"/>
                </a:solidFill>
              </a:rPr>
            </a:br>
            <a:endParaRPr sz="2400">
              <a:solidFill>
                <a:srgbClr val="002060"/>
              </a:solidFill>
            </a:endParaRPr>
          </a:p>
          <a:p>
            <a:pPr indent="-342900" lvl="0" marL="342900" rtl="0" algn="l">
              <a:lnSpc>
                <a:spcPct val="106000"/>
              </a:lnSpc>
              <a:spcBef>
                <a:spcPts val="0"/>
              </a:spcBef>
              <a:spcAft>
                <a:spcPts val="0"/>
              </a:spcAft>
              <a:buSzPts val="2400"/>
              <a:buChar char="•"/>
            </a:pPr>
            <a:r>
              <a:rPr b="1" lang="en-US" sz="2400">
                <a:solidFill>
                  <a:srgbClr val="002060"/>
                </a:solidFill>
              </a:rPr>
              <a:t>Vision – </a:t>
            </a:r>
            <a:r>
              <a:rPr lang="en-US" sz="2400">
                <a:solidFill>
                  <a:srgbClr val="002060"/>
                </a:solidFill>
              </a:rPr>
              <a:t>A world where all workers </a:t>
            </a:r>
            <a:r>
              <a:rPr lang="en-US" sz="2400">
                <a:solidFill>
                  <a:srgbClr val="002060"/>
                </a:solidFill>
                <a:highlight>
                  <a:srgbClr val="FFFF00"/>
                </a:highlight>
              </a:rPr>
              <a:t>and their communities </a:t>
            </a:r>
            <a:r>
              <a:rPr lang="en-US" sz="2400">
                <a:solidFill>
                  <a:srgbClr val="002060"/>
                </a:solidFill>
              </a:rPr>
              <a:t>are healthy and safe</a:t>
            </a:r>
            <a:br>
              <a:rPr lang="en-US" sz="2400">
                <a:solidFill>
                  <a:srgbClr val="002060"/>
                </a:solidFill>
              </a:rPr>
            </a:br>
            <a:endParaRPr sz="2400">
              <a:solidFill>
                <a:srgbClr val="002060"/>
              </a:solidFill>
            </a:endParaRPr>
          </a:p>
        </p:txBody>
      </p:sp>
      <p:sp>
        <p:nvSpPr>
          <p:cNvPr id="490" name="Google Shape;490;p76"/>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cxnSp>
        <p:nvCxnSpPr>
          <p:cNvPr id="491" name="Google Shape;491;p76"/>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94"/>
          <p:cNvSpPr/>
          <p:nvPr/>
        </p:nvSpPr>
        <p:spPr>
          <a:xfrm>
            <a:off x="7225" y="1218969"/>
            <a:ext cx="9144000" cy="246000"/>
          </a:xfrm>
          <a:prstGeom prst="rect">
            <a:avLst/>
          </a:prstGeom>
          <a:solidFill>
            <a:srgbClr val="5850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6" name="Google Shape;676;p94"/>
          <p:cNvGrpSpPr/>
          <p:nvPr/>
        </p:nvGrpSpPr>
        <p:grpSpPr>
          <a:xfrm>
            <a:off x="2863184" y="1141869"/>
            <a:ext cx="3417643" cy="400200"/>
            <a:chOff x="2083450" y="407600"/>
            <a:chExt cx="3417643" cy="400200"/>
          </a:xfrm>
        </p:grpSpPr>
        <p:sp>
          <p:nvSpPr>
            <p:cNvPr id="677" name="Google Shape;677;p94"/>
            <p:cNvSpPr txBox="1"/>
            <p:nvPr/>
          </p:nvSpPr>
          <p:spPr>
            <a:xfrm>
              <a:off x="2083450" y="407600"/>
              <a:ext cx="2416200"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FFFFFF"/>
                  </a:solidFill>
                  <a:latin typeface="Source Sans Pro"/>
                  <a:ea typeface="Source Sans Pro"/>
                  <a:cs typeface="Source Sans Pro"/>
                  <a:sym typeface="Source Sans Pro"/>
                </a:rPr>
                <a:t>JOIN US AS WE COMMIT TO</a:t>
              </a:r>
              <a:endParaRPr b="0" i="0" sz="1400" u="none" cap="none" strike="noStrike">
                <a:solidFill>
                  <a:srgbClr val="FFFFFF"/>
                </a:solidFill>
                <a:latin typeface="Source Sans Pro"/>
                <a:ea typeface="Source Sans Pro"/>
                <a:cs typeface="Source Sans Pro"/>
                <a:sym typeface="Source Sans Pro"/>
              </a:endParaRPr>
            </a:p>
          </p:txBody>
        </p:sp>
        <p:pic>
          <p:nvPicPr>
            <p:cNvPr id="678" name="Google Shape;678;p94"/>
            <p:cNvPicPr preferRelativeResize="0"/>
            <p:nvPr/>
          </p:nvPicPr>
          <p:blipFill rotWithShape="1">
            <a:blip r:embed="rId3">
              <a:alphaModFix/>
            </a:blip>
            <a:srcRect b="0" l="0" r="0" t="0"/>
            <a:stretch/>
          </p:blipFill>
          <p:spPr>
            <a:xfrm>
              <a:off x="4297575" y="407600"/>
              <a:ext cx="1203518" cy="400200"/>
            </a:xfrm>
            <a:prstGeom prst="rect">
              <a:avLst/>
            </a:prstGeom>
            <a:noFill/>
            <a:ln>
              <a:noFill/>
            </a:ln>
          </p:spPr>
        </p:pic>
      </p:grpSp>
      <p:pic>
        <p:nvPicPr>
          <p:cNvPr id="679" name="Google Shape;679;p94"/>
          <p:cNvPicPr preferRelativeResize="0"/>
          <p:nvPr/>
        </p:nvPicPr>
        <p:blipFill rotWithShape="1">
          <a:blip r:embed="rId4">
            <a:alphaModFix/>
          </a:blip>
          <a:srcRect b="0" l="0" r="0" t="0"/>
          <a:stretch/>
        </p:blipFill>
        <p:spPr>
          <a:xfrm>
            <a:off x="5534309" y="2201491"/>
            <a:ext cx="3347873" cy="2606325"/>
          </a:xfrm>
          <a:prstGeom prst="rect">
            <a:avLst/>
          </a:prstGeom>
          <a:noFill/>
          <a:ln>
            <a:noFill/>
          </a:ln>
        </p:spPr>
      </p:pic>
      <p:sp>
        <p:nvSpPr>
          <p:cNvPr id="680" name="Google Shape;680;p94"/>
          <p:cNvSpPr txBox="1"/>
          <p:nvPr/>
        </p:nvSpPr>
        <p:spPr>
          <a:xfrm>
            <a:off x="6020128" y="4564375"/>
            <a:ext cx="2862051" cy="4924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000" u="sng" cap="none" strike="noStrike">
                <a:solidFill>
                  <a:schemeClr val="hlink"/>
                </a:solidFill>
                <a:latin typeface="Source Sans Pro"/>
                <a:ea typeface="Source Sans Pro"/>
                <a:cs typeface="Source Sans Pro"/>
                <a:sym typeface="Source Sans Pro"/>
                <a:hlinkClick r:id="rId5"/>
              </a:rPr>
              <a:t>www.commit2CARE.org</a:t>
            </a:r>
            <a:endParaRPr b="0" i="0" sz="2000" u="none" cap="none" strike="noStrike">
              <a:solidFill>
                <a:srgbClr val="58509D"/>
              </a:solidFill>
              <a:latin typeface="Source Sans Pro"/>
              <a:ea typeface="Source Sans Pro"/>
              <a:cs typeface="Source Sans Pro"/>
              <a:sym typeface="Source Sans Pro"/>
            </a:endParaRPr>
          </a:p>
        </p:txBody>
      </p:sp>
      <p:sp>
        <p:nvSpPr>
          <p:cNvPr id="681" name="Google Shape;681;p94"/>
          <p:cNvSpPr txBox="1"/>
          <p:nvPr/>
        </p:nvSpPr>
        <p:spPr>
          <a:xfrm>
            <a:off x="379349" y="1341908"/>
            <a:ext cx="5154960" cy="450889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317476" lvl="0" marL="457167" marR="0" rtl="0" algn="l">
              <a:lnSpc>
                <a:spcPct val="100000"/>
              </a:lnSpc>
              <a:spcBef>
                <a:spcPts val="0"/>
              </a:spcBef>
              <a:spcAft>
                <a:spcPts val="0"/>
              </a:spcAft>
              <a:buClr>
                <a:srgbClr val="000000"/>
              </a:buClr>
              <a:buSzPts val="1400"/>
              <a:buFont typeface="Source Sans Pro"/>
              <a:buChar char="●"/>
            </a:pPr>
            <a:r>
              <a:rPr b="0" i="0" lang="en-US" sz="2200" u="none" cap="none" strike="noStrike">
                <a:solidFill>
                  <a:srgbClr val="000000"/>
                </a:solidFill>
                <a:latin typeface="Arial"/>
                <a:ea typeface="Arial"/>
                <a:cs typeface="Arial"/>
                <a:sym typeface="Arial"/>
              </a:rPr>
              <a:t>Debunk myths about the spread of airborne viruses, such as COVID-19.</a:t>
            </a:r>
            <a:endParaRPr b="0" i="0" sz="2200" u="none" cap="none" strike="noStrike">
              <a:solidFill>
                <a:srgbClr val="000000"/>
              </a:solidFill>
              <a:latin typeface="Arial"/>
              <a:ea typeface="Arial"/>
              <a:cs typeface="Arial"/>
              <a:sym typeface="Arial"/>
            </a:endParaRPr>
          </a:p>
          <a:p>
            <a:pPr indent="-317476" lvl="0" marL="457167" marR="0" rtl="0" algn="l">
              <a:lnSpc>
                <a:spcPct val="100000"/>
              </a:lnSpc>
              <a:spcBef>
                <a:spcPts val="600"/>
              </a:spcBef>
              <a:spcAft>
                <a:spcPts val="0"/>
              </a:spcAft>
              <a:buClr>
                <a:srgbClr val="000000"/>
              </a:buClr>
              <a:buSzPts val="1400"/>
              <a:buFont typeface="Source Sans Pro"/>
              <a:buChar char="●"/>
            </a:pPr>
            <a:r>
              <a:rPr b="0" i="0" lang="en-US" sz="2200" u="none" cap="none" strike="noStrike">
                <a:solidFill>
                  <a:srgbClr val="000000"/>
                </a:solidFill>
                <a:latin typeface="Arial"/>
                <a:ea typeface="Arial"/>
                <a:cs typeface="Arial"/>
                <a:sym typeface="Arial"/>
              </a:rPr>
              <a:t>Make the complexities of the science easier to understand through various engaging multimedia tools.</a:t>
            </a:r>
            <a:endParaRPr b="0" i="0" sz="2200" u="none" cap="none" strike="noStrike">
              <a:solidFill>
                <a:srgbClr val="000000"/>
              </a:solidFill>
              <a:latin typeface="Arial"/>
              <a:ea typeface="Arial"/>
              <a:cs typeface="Arial"/>
              <a:sym typeface="Arial"/>
            </a:endParaRPr>
          </a:p>
          <a:p>
            <a:pPr indent="-317476" lvl="0" marL="457167" marR="0" rtl="0" algn="l">
              <a:lnSpc>
                <a:spcPct val="100000"/>
              </a:lnSpc>
              <a:spcBef>
                <a:spcPts val="600"/>
              </a:spcBef>
              <a:spcAft>
                <a:spcPts val="600"/>
              </a:spcAft>
              <a:buClr>
                <a:srgbClr val="000000"/>
              </a:buClr>
              <a:buSzPts val="1400"/>
              <a:buFont typeface="Source Sans Pro"/>
              <a:buChar char="●"/>
            </a:pPr>
            <a:r>
              <a:rPr b="0" i="0" lang="en-US" sz="2200" u="none" cap="none" strike="noStrike">
                <a:solidFill>
                  <a:srgbClr val="000000"/>
                </a:solidFill>
                <a:latin typeface="Arial"/>
                <a:ea typeface="Arial"/>
                <a:cs typeface="Arial"/>
                <a:sym typeface="Arial"/>
              </a:rPr>
              <a:t>Encourage businesses to pledge their commitment to C.A.R.E. for the health and well-being of their employees, clients, and customers.</a:t>
            </a:r>
            <a:endParaRPr b="0" i="0" sz="2200" u="none" cap="none" strike="noStrike">
              <a:solidFill>
                <a:srgbClr val="000000"/>
              </a:solidFill>
              <a:latin typeface="Arial"/>
              <a:ea typeface="Arial"/>
              <a:cs typeface="Arial"/>
              <a:sym typeface="Arial"/>
            </a:endParaRPr>
          </a:p>
        </p:txBody>
      </p:sp>
      <p:sp>
        <p:nvSpPr>
          <p:cNvPr id="682" name="Google Shape;682;p94"/>
          <p:cNvSpPr txBox="1"/>
          <p:nvPr/>
        </p:nvSpPr>
        <p:spPr>
          <a:xfrm>
            <a:off x="420644" y="265311"/>
            <a:ext cx="7777427" cy="80018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2000" u="none" cap="none" strike="noStrike">
                <a:solidFill>
                  <a:srgbClr val="251E45"/>
                </a:solidFill>
                <a:latin typeface="Arial"/>
                <a:ea typeface="Arial"/>
                <a:cs typeface="Arial"/>
                <a:sym typeface="Arial"/>
              </a:rPr>
              <a:t>ALL PROJECTS (#1 - #6)</a:t>
            </a:r>
            <a:endParaRPr/>
          </a:p>
          <a:p>
            <a:pPr indent="0" lvl="0" marL="0" marR="0" rtl="0" algn="l">
              <a:lnSpc>
                <a:spcPct val="100000"/>
              </a:lnSpc>
              <a:spcBef>
                <a:spcPts val="0"/>
              </a:spcBef>
              <a:spcAft>
                <a:spcPts val="0"/>
              </a:spcAft>
              <a:buNone/>
            </a:pPr>
            <a:r>
              <a:rPr b="1" i="0" lang="en-US" sz="2000" u="none" cap="none" strike="noStrike">
                <a:solidFill>
                  <a:srgbClr val="251E45"/>
                </a:solidFill>
                <a:latin typeface="Arial"/>
                <a:ea typeface="Arial"/>
                <a:cs typeface="Arial"/>
                <a:sym typeface="Arial"/>
              </a:rPr>
              <a:t>RESOURCES FOR SMALL BUSINESSES &amp; CONSUMERS</a:t>
            </a:r>
            <a:endParaRPr/>
          </a:p>
        </p:txBody>
      </p:sp>
      <p:sp>
        <p:nvSpPr>
          <p:cNvPr id="683" name="Google Shape;683;p94"/>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solidFill>
                  <a:srgbClr val="595959"/>
                </a:solidFill>
                <a:latin typeface="Arial"/>
                <a:ea typeface="Arial"/>
                <a:cs typeface="Arial"/>
                <a:sym typeface="Arial"/>
              </a:rPr>
              <a:t>‹#›</a:t>
            </a:fld>
            <a:endParaRPr>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9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
        <p:nvSpPr>
          <p:cNvPr id="690" name="Google Shape;690;p95"/>
          <p:cNvSpPr txBox="1"/>
          <p:nvPr>
            <p:ph type="title"/>
          </p:nvPr>
        </p:nvSpPr>
        <p:spPr>
          <a:xfrm>
            <a:off x="327757" y="384270"/>
            <a:ext cx="8145683" cy="7938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2700"/>
              <a:buFont typeface="Arial"/>
              <a:buNone/>
            </a:pPr>
            <a:r>
              <a:rPr lang="en-US"/>
              <a:t>SUMMARY OF DELIVERABLES TO DATE</a:t>
            </a:r>
            <a:br>
              <a:rPr lang="en-US" sz="2100"/>
            </a:br>
            <a:endParaRPr sz="2100"/>
          </a:p>
        </p:txBody>
      </p:sp>
      <p:pic>
        <p:nvPicPr>
          <p:cNvPr id="691" name="Google Shape;691;p95"/>
          <p:cNvPicPr preferRelativeResize="0"/>
          <p:nvPr/>
        </p:nvPicPr>
        <p:blipFill rotWithShape="1">
          <a:blip r:embed="rId3">
            <a:alphaModFix/>
          </a:blip>
          <a:srcRect b="0" l="0" r="0" t="0"/>
          <a:stretch/>
        </p:blipFill>
        <p:spPr>
          <a:xfrm>
            <a:off x="5826363" y="4864708"/>
            <a:ext cx="1429557" cy="900704"/>
          </a:xfrm>
          <a:prstGeom prst="rect">
            <a:avLst/>
          </a:prstGeom>
          <a:noFill/>
          <a:ln>
            <a:noFill/>
          </a:ln>
        </p:spPr>
      </p:pic>
      <p:sp>
        <p:nvSpPr>
          <p:cNvPr id="692" name="Google Shape;692;p95"/>
          <p:cNvSpPr txBox="1"/>
          <p:nvPr/>
        </p:nvSpPr>
        <p:spPr>
          <a:xfrm>
            <a:off x="442089" y="1178168"/>
            <a:ext cx="8518757" cy="3793346"/>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1800">
                <a:solidFill>
                  <a:srgbClr val="000000"/>
                </a:solidFill>
                <a:latin typeface="Arial"/>
                <a:ea typeface="Arial"/>
                <a:cs typeface="Arial"/>
                <a:sym typeface="Arial"/>
              </a:rPr>
              <a:t>Knowledge Product Development</a:t>
            </a:r>
            <a:endParaRPr/>
          </a:p>
          <a:p>
            <a:pPr indent="-257175" lvl="0" marL="257175" marR="0" rtl="0" algn="l">
              <a:spcBef>
                <a:spcPts val="0"/>
              </a:spcBef>
              <a:spcAft>
                <a:spcPts val="0"/>
              </a:spcAft>
              <a:buClr>
                <a:srgbClr val="FF0000"/>
              </a:buClr>
              <a:buSzPts val="1600"/>
              <a:buFont typeface="Arial"/>
              <a:buChar char="•"/>
            </a:pPr>
            <a:r>
              <a:rPr lang="en-US" sz="1600">
                <a:solidFill>
                  <a:srgbClr val="000000"/>
                </a:solidFill>
                <a:latin typeface="Arial"/>
                <a:ea typeface="Arial"/>
                <a:cs typeface="Arial"/>
                <a:sym typeface="Arial"/>
              </a:rPr>
              <a:t>20 Micro-training Animated Videos targeting Small Businesses, Education, and Healthcare</a:t>
            </a:r>
            <a:endParaRPr/>
          </a:p>
          <a:p>
            <a:pPr indent="-257175" lvl="0" marL="257175" marR="0" rtl="0" algn="l">
              <a:spcBef>
                <a:spcPts val="0"/>
              </a:spcBef>
              <a:spcAft>
                <a:spcPts val="0"/>
              </a:spcAft>
              <a:buClr>
                <a:srgbClr val="FF0000"/>
              </a:buClr>
              <a:buSzPts val="1600"/>
              <a:buFont typeface="Arial"/>
              <a:buChar char="•"/>
            </a:pPr>
            <a:r>
              <a:rPr lang="en-US" sz="1600">
                <a:solidFill>
                  <a:srgbClr val="000000"/>
                </a:solidFill>
                <a:latin typeface="Arial"/>
                <a:ea typeface="Arial"/>
                <a:cs typeface="Arial"/>
                <a:sym typeface="Arial"/>
              </a:rPr>
              <a:t>Supporting Worksheets, Tip Sheets, Infographics, Etc.</a:t>
            </a:r>
            <a:endParaRPr/>
          </a:p>
          <a:p>
            <a:pPr indent="-257175" lvl="0" marL="257175" marR="0" rtl="0" algn="l">
              <a:spcBef>
                <a:spcPts val="0"/>
              </a:spcBef>
              <a:spcAft>
                <a:spcPts val="0"/>
              </a:spcAft>
              <a:buClr>
                <a:srgbClr val="FF0000"/>
              </a:buClr>
              <a:buSzPts val="1600"/>
              <a:buFont typeface="Arial"/>
              <a:buChar char="•"/>
            </a:pPr>
            <a:r>
              <a:rPr lang="en-US" sz="1600">
                <a:solidFill>
                  <a:srgbClr val="000000"/>
                </a:solidFill>
                <a:latin typeface="Arial"/>
                <a:ea typeface="Arial"/>
                <a:cs typeface="Arial"/>
                <a:sym typeface="Arial"/>
              </a:rPr>
              <a:t>Accessibility: Color Blind, Closed Captioning, Translations into 8 Languages </a:t>
            </a:r>
            <a:endParaRPr/>
          </a:p>
          <a:p>
            <a:pPr indent="-257175" lvl="0" marL="257175" marR="0" rtl="0" algn="l">
              <a:spcBef>
                <a:spcPts val="0"/>
              </a:spcBef>
              <a:spcAft>
                <a:spcPts val="0"/>
              </a:spcAft>
              <a:buClr>
                <a:srgbClr val="FF0000"/>
              </a:buClr>
              <a:buSzPts val="1600"/>
              <a:buFont typeface="Arial"/>
              <a:buChar char="•"/>
            </a:pPr>
            <a:r>
              <a:rPr lang="en-US" sz="1600">
                <a:solidFill>
                  <a:srgbClr val="000000"/>
                </a:solidFill>
                <a:latin typeface="Arial"/>
                <a:ea typeface="Arial"/>
                <a:cs typeface="Arial"/>
                <a:sym typeface="Arial"/>
              </a:rPr>
              <a:t>Needs Assessment Summit (broadcast Jan 2022)</a:t>
            </a:r>
            <a:endParaRPr/>
          </a:p>
          <a:p>
            <a:pPr indent="-99536" lvl="0" marL="213836" marR="0" rtl="0" algn="l">
              <a:spcBef>
                <a:spcPts val="0"/>
              </a:spcBef>
              <a:spcAft>
                <a:spcPts val="0"/>
              </a:spcAft>
              <a:buClr>
                <a:srgbClr val="000000"/>
              </a:buClr>
              <a:buSzPts val="1800"/>
              <a:buFont typeface="Helvetica Neue Light"/>
              <a:buNone/>
            </a:pPr>
            <a:r>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b="1" lang="en-US" sz="1800">
                <a:solidFill>
                  <a:srgbClr val="000000"/>
                </a:solidFill>
                <a:latin typeface="Arial"/>
                <a:ea typeface="Arial"/>
                <a:cs typeface="Arial"/>
                <a:sym typeface="Arial"/>
              </a:rPr>
              <a:t>Knowledge Product Dissemination</a:t>
            </a:r>
            <a:endParaRPr/>
          </a:p>
          <a:p>
            <a:pPr indent="-257175" lvl="0" marL="257175" marR="0" rtl="0" algn="l">
              <a:spcBef>
                <a:spcPts val="0"/>
              </a:spcBef>
              <a:spcAft>
                <a:spcPts val="0"/>
              </a:spcAft>
              <a:buClr>
                <a:srgbClr val="FF0000"/>
              </a:buClr>
              <a:buSzPts val="1600"/>
              <a:buFont typeface="Arial"/>
              <a:buChar char="•"/>
            </a:pPr>
            <a:r>
              <a:rPr lang="en-US" sz="1600">
                <a:solidFill>
                  <a:srgbClr val="000000"/>
                </a:solidFill>
                <a:latin typeface="Arial"/>
                <a:ea typeface="Arial"/>
                <a:cs typeface="Arial"/>
                <a:sym typeface="Arial"/>
              </a:rPr>
              <a:t>4-Step Online Interactive Risk Assessment Tool</a:t>
            </a:r>
            <a:endParaRPr/>
          </a:p>
          <a:p>
            <a:pPr indent="-257175" lvl="0" marL="257175" marR="0" rtl="0" algn="l">
              <a:spcBef>
                <a:spcPts val="0"/>
              </a:spcBef>
              <a:spcAft>
                <a:spcPts val="0"/>
              </a:spcAft>
              <a:buClr>
                <a:srgbClr val="FF0000"/>
              </a:buClr>
              <a:buSzPts val="1600"/>
              <a:buFont typeface="Arial"/>
              <a:buChar char="•"/>
            </a:pPr>
            <a:r>
              <a:rPr b="1" lang="en-US" sz="1600">
                <a:solidFill>
                  <a:srgbClr val="000000"/>
                </a:solidFill>
                <a:latin typeface="Arial"/>
                <a:ea typeface="Arial"/>
                <a:cs typeface="Arial"/>
                <a:sym typeface="Arial"/>
              </a:rPr>
              <a:t>Commit to CARE </a:t>
            </a:r>
            <a:r>
              <a:rPr lang="en-US" sz="1600">
                <a:solidFill>
                  <a:srgbClr val="000000"/>
                </a:solidFill>
                <a:latin typeface="Arial"/>
                <a:ea typeface="Arial"/>
                <a:cs typeface="Arial"/>
                <a:sym typeface="Arial"/>
              </a:rPr>
              <a:t>Pledge: Association Outreach for Endorsement and Distribution </a:t>
            </a:r>
            <a:endParaRPr/>
          </a:p>
          <a:p>
            <a:pPr indent="-257175" lvl="0" marL="257175" marR="0" rtl="0" algn="l">
              <a:spcBef>
                <a:spcPts val="0"/>
              </a:spcBef>
              <a:spcAft>
                <a:spcPts val="0"/>
              </a:spcAft>
              <a:buClr>
                <a:srgbClr val="FF0000"/>
              </a:buClr>
              <a:buSzPts val="1600"/>
              <a:buFont typeface="Arial"/>
              <a:buChar char="•"/>
            </a:pPr>
            <a:r>
              <a:rPr lang="en-US" sz="1600">
                <a:solidFill>
                  <a:srgbClr val="000000"/>
                </a:solidFill>
                <a:latin typeface="Arial"/>
                <a:ea typeface="Arial"/>
                <a:cs typeface="Arial"/>
                <a:sym typeface="Arial"/>
              </a:rPr>
              <a:t>Multiple Month Communications and Outreach Program</a:t>
            </a:r>
            <a:endParaRPr/>
          </a:p>
          <a:p>
            <a:pPr indent="-257175" lvl="0" marL="257175" marR="0" rtl="0" algn="l">
              <a:spcBef>
                <a:spcPts val="0"/>
              </a:spcBef>
              <a:spcAft>
                <a:spcPts val="0"/>
              </a:spcAft>
              <a:buClr>
                <a:srgbClr val="FF0000"/>
              </a:buClr>
              <a:buSzPts val="1600"/>
              <a:buFont typeface="Arial"/>
              <a:buChar char="•"/>
            </a:pPr>
            <a:r>
              <a:rPr b="1" lang="en-US" sz="1600">
                <a:solidFill>
                  <a:schemeClr val="dk1"/>
                </a:solidFill>
                <a:latin typeface="Arial"/>
                <a:ea typeface="Arial"/>
                <a:cs typeface="Arial"/>
                <a:sym typeface="Arial"/>
              </a:rPr>
              <a:t>NEW: Reimagined Commit2CARE.org as not only a place for businesses to pledge but also as a one-stop-shop for how to mitigate infectious diseases in the workplace.  IN ENGLISH AND SPANISH</a:t>
            </a:r>
            <a:endParaRPr/>
          </a:p>
          <a:p>
            <a:pPr indent="-155575" lvl="0" marL="257175" marR="0" rtl="0" algn="l">
              <a:spcBef>
                <a:spcPts val="0"/>
              </a:spcBef>
              <a:spcAft>
                <a:spcPts val="0"/>
              </a:spcAft>
              <a:buClr>
                <a:srgbClr val="FF0000"/>
              </a:buClr>
              <a:buSzPts val="1600"/>
              <a:buFont typeface="Arial"/>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96"/>
          <p:cNvSpPr txBox="1"/>
          <p:nvPr/>
        </p:nvSpPr>
        <p:spPr>
          <a:xfrm>
            <a:off x="6824775" y="5536791"/>
            <a:ext cx="2057400" cy="273844"/>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US" sz="675">
                <a:solidFill>
                  <a:srgbClr val="6BC7B8"/>
                </a:solidFill>
                <a:latin typeface="Arial"/>
                <a:ea typeface="Arial"/>
                <a:cs typeface="Arial"/>
                <a:sym typeface="Arial"/>
              </a:rPr>
              <a:t> </a:t>
            </a:r>
            <a:r>
              <a:rPr lang="en-US" sz="750">
                <a:solidFill>
                  <a:srgbClr val="6BC7B8"/>
                </a:solidFill>
                <a:latin typeface="Arial"/>
                <a:ea typeface="Arial"/>
                <a:cs typeface="Arial"/>
                <a:sym typeface="Arial"/>
              </a:rPr>
              <a:t>aiha.org  </a:t>
            </a:r>
            <a:r>
              <a:rPr lang="en-US" sz="750">
                <a:solidFill>
                  <a:srgbClr val="F0512A"/>
                </a:solidFill>
                <a:latin typeface="Arial"/>
                <a:ea typeface="Arial"/>
                <a:cs typeface="Arial"/>
                <a:sym typeface="Arial"/>
              </a:rPr>
              <a:t>|</a:t>
            </a:r>
            <a:r>
              <a:rPr lang="en-US" sz="750">
                <a:solidFill>
                  <a:srgbClr val="FFFFFF"/>
                </a:solidFill>
                <a:latin typeface="Arial"/>
                <a:ea typeface="Arial"/>
                <a:cs typeface="Arial"/>
                <a:sym typeface="Arial"/>
              </a:rPr>
              <a:t> </a:t>
            </a:r>
            <a:fld id="{00000000-1234-1234-1234-123412341234}" type="slidenum">
              <a:rPr lang="en-US" sz="750">
                <a:solidFill>
                  <a:schemeClr val="dk1"/>
                </a:solidFill>
                <a:latin typeface="Arial"/>
                <a:ea typeface="Arial"/>
                <a:cs typeface="Arial"/>
                <a:sym typeface="Arial"/>
              </a:rPr>
              <a:t>‹#›</a:t>
            </a:fld>
            <a:endParaRPr sz="675">
              <a:solidFill>
                <a:schemeClr val="dk1"/>
              </a:solidFill>
              <a:latin typeface="Arial"/>
              <a:ea typeface="Arial"/>
              <a:cs typeface="Arial"/>
              <a:sym typeface="Arial"/>
            </a:endParaRPr>
          </a:p>
        </p:txBody>
      </p:sp>
      <p:pic>
        <p:nvPicPr>
          <p:cNvPr id="698" name="Google Shape;698;p96"/>
          <p:cNvPicPr preferRelativeResize="0"/>
          <p:nvPr/>
        </p:nvPicPr>
        <p:blipFill rotWithShape="1">
          <a:blip r:embed="rId3">
            <a:alphaModFix/>
          </a:blip>
          <a:srcRect b="0" l="0" r="0" t="0"/>
          <a:stretch/>
        </p:blipFill>
        <p:spPr>
          <a:xfrm>
            <a:off x="0" y="0"/>
            <a:ext cx="9203711" cy="6858000"/>
          </a:xfrm>
          <a:prstGeom prst="rect">
            <a:avLst/>
          </a:prstGeom>
          <a:noFill/>
          <a:ln>
            <a:noFill/>
          </a:ln>
        </p:spPr>
      </p:pic>
      <p:sp>
        <p:nvSpPr>
          <p:cNvPr id="699" name="Google Shape;699;p96"/>
          <p:cNvSpPr txBox="1"/>
          <p:nvPr/>
        </p:nvSpPr>
        <p:spPr>
          <a:xfrm>
            <a:off x="2816552" y="1919091"/>
            <a:ext cx="4675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hlink"/>
                </a:solidFill>
                <a:latin typeface="Arial"/>
                <a:ea typeface="Arial"/>
                <a:cs typeface="Arial"/>
                <a:sym typeface="Arial"/>
                <a:hlinkClick r:id="rId4"/>
              </a:rPr>
              <a:t>www.commit2care.org/</a:t>
            </a:r>
            <a:endParaRPr sz="1800">
              <a:solidFill>
                <a:schemeClr val="accent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97"/>
          <p:cNvSpPr txBox="1"/>
          <p:nvPr>
            <p:ph idx="12" type="sldNum"/>
          </p:nvPr>
        </p:nvSpPr>
        <p:spPr>
          <a:xfrm>
            <a:off x="6856306" y="642959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pic>
        <p:nvPicPr>
          <p:cNvPr id="706" name="Google Shape;706;p97"/>
          <p:cNvPicPr preferRelativeResize="0"/>
          <p:nvPr/>
        </p:nvPicPr>
        <p:blipFill rotWithShape="1">
          <a:blip r:embed="rId3">
            <a:alphaModFix/>
          </a:blip>
          <a:srcRect b="0" l="0" r="0" t="0"/>
          <a:stretch/>
        </p:blipFill>
        <p:spPr>
          <a:xfrm>
            <a:off x="0" y="154561"/>
            <a:ext cx="9144000" cy="835492"/>
          </a:xfrm>
          <a:prstGeom prst="rect">
            <a:avLst/>
          </a:prstGeom>
          <a:noFill/>
          <a:ln>
            <a:noFill/>
          </a:ln>
        </p:spPr>
      </p:pic>
      <p:pic>
        <p:nvPicPr>
          <p:cNvPr id="707" name="Google Shape;707;p97"/>
          <p:cNvPicPr preferRelativeResize="0"/>
          <p:nvPr/>
        </p:nvPicPr>
        <p:blipFill rotWithShape="1">
          <a:blip r:embed="rId4">
            <a:alphaModFix/>
          </a:blip>
          <a:srcRect b="0" l="0" r="0" t="0"/>
          <a:stretch/>
        </p:blipFill>
        <p:spPr>
          <a:xfrm>
            <a:off x="121712" y="1280415"/>
            <a:ext cx="1998367" cy="2825779"/>
          </a:xfrm>
          <a:prstGeom prst="rect">
            <a:avLst/>
          </a:prstGeom>
          <a:noFill/>
          <a:ln>
            <a:noFill/>
          </a:ln>
        </p:spPr>
      </p:pic>
      <p:pic>
        <p:nvPicPr>
          <p:cNvPr id="708" name="Google Shape;708;p97"/>
          <p:cNvPicPr preferRelativeResize="0"/>
          <p:nvPr/>
        </p:nvPicPr>
        <p:blipFill rotWithShape="1">
          <a:blip r:embed="rId5">
            <a:alphaModFix/>
          </a:blip>
          <a:srcRect b="0" l="0" r="0" t="0"/>
          <a:stretch/>
        </p:blipFill>
        <p:spPr>
          <a:xfrm>
            <a:off x="2187391" y="1280415"/>
            <a:ext cx="2237717" cy="2148585"/>
          </a:xfrm>
          <a:prstGeom prst="rect">
            <a:avLst/>
          </a:prstGeom>
          <a:noFill/>
          <a:ln>
            <a:noFill/>
          </a:ln>
        </p:spPr>
      </p:pic>
      <p:pic>
        <p:nvPicPr>
          <p:cNvPr id="709" name="Google Shape;709;p97"/>
          <p:cNvPicPr preferRelativeResize="0"/>
          <p:nvPr/>
        </p:nvPicPr>
        <p:blipFill rotWithShape="1">
          <a:blip r:embed="rId6">
            <a:alphaModFix/>
          </a:blip>
          <a:srcRect b="0" l="0" r="0" t="0"/>
          <a:stretch/>
        </p:blipFill>
        <p:spPr>
          <a:xfrm>
            <a:off x="4400400" y="1245087"/>
            <a:ext cx="2237717" cy="2731820"/>
          </a:xfrm>
          <a:prstGeom prst="rect">
            <a:avLst/>
          </a:prstGeom>
          <a:noFill/>
          <a:ln>
            <a:noFill/>
          </a:ln>
        </p:spPr>
      </p:pic>
      <p:pic>
        <p:nvPicPr>
          <p:cNvPr id="710" name="Google Shape;710;p97"/>
          <p:cNvPicPr preferRelativeResize="0"/>
          <p:nvPr/>
        </p:nvPicPr>
        <p:blipFill rotWithShape="1">
          <a:blip r:embed="rId7">
            <a:alphaModFix/>
          </a:blip>
          <a:srcRect b="0" l="0" r="0" t="0"/>
          <a:stretch/>
        </p:blipFill>
        <p:spPr>
          <a:xfrm>
            <a:off x="6650237" y="1245087"/>
            <a:ext cx="2430084" cy="2630997"/>
          </a:xfrm>
          <a:prstGeom prst="rect">
            <a:avLst/>
          </a:prstGeom>
          <a:noFill/>
          <a:ln>
            <a:noFill/>
          </a:ln>
        </p:spPr>
      </p:pic>
      <p:sp>
        <p:nvSpPr>
          <p:cNvPr id="711" name="Google Shape;711;p97"/>
          <p:cNvSpPr txBox="1"/>
          <p:nvPr/>
        </p:nvSpPr>
        <p:spPr>
          <a:xfrm>
            <a:off x="2334721" y="4737414"/>
            <a:ext cx="52247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hlink"/>
                </a:solidFill>
                <a:latin typeface="Arial"/>
                <a:ea typeface="Arial"/>
                <a:cs typeface="Arial"/>
                <a:sym typeface="Arial"/>
                <a:hlinkClick r:id="rId8"/>
              </a:rPr>
              <a:t>https://www.whitehouse.gov/cleanindoorair/</a:t>
            </a:r>
            <a:r>
              <a:rPr lang="en-US" sz="1800">
                <a:solidFill>
                  <a:schemeClr val="dk1"/>
                </a:solidFill>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8"/>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a:buNone/>
            </a:pPr>
            <a:r>
              <a:rPr lang="en-US"/>
              <a:t>GRAND CHALLENGES FOR WORKER HEALTH AND WELL-BEING   </a:t>
            </a:r>
            <a:endParaRPr/>
          </a:p>
        </p:txBody>
      </p:sp>
      <p:sp>
        <p:nvSpPr>
          <p:cNvPr id="718" name="Google Shape;718;p98"/>
          <p:cNvSpPr txBox="1"/>
          <p:nvPr/>
        </p:nvSpPr>
        <p:spPr>
          <a:xfrm>
            <a:off x="310059" y="1053424"/>
            <a:ext cx="7966321" cy="4532119"/>
          </a:xfrm>
          <a:prstGeom prst="rect">
            <a:avLst/>
          </a:prstGeom>
          <a:noFill/>
          <a:ln>
            <a:noFill/>
          </a:ln>
        </p:spPr>
        <p:txBody>
          <a:bodyPr anchorCtr="0" anchor="t" bIns="34275" lIns="68575" spcFirstLastPara="1" rIns="68575" wrap="square" tIns="34275">
            <a:normAutofit fontScale="92500" lnSpcReduction="20000"/>
          </a:bodyPr>
          <a:lstStyle/>
          <a:p>
            <a:pPr indent="-48133" lvl="0" marL="171450" marR="0" rtl="0" algn="l">
              <a:lnSpc>
                <a:spcPct val="90000"/>
              </a:lnSpc>
              <a:spcBef>
                <a:spcPts val="0"/>
              </a:spcBef>
              <a:spcAft>
                <a:spcPts val="0"/>
              </a:spcAft>
              <a:buClr>
                <a:srgbClr val="DD6B28"/>
              </a:buClr>
              <a:buSzPct val="100000"/>
              <a:buFont typeface="Arial"/>
              <a:buNone/>
            </a:pPr>
            <a:r>
              <a:t/>
            </a:r>
            <a:endParaRPr sz="2100">
              <a:solidFill>
                <a:srgbClr val="021E51"/>
              </a:solidFill>
              <a:latin typeface="Arial"/>
              <a:ea typeface="Arial"/>
              <a:cs typeface="Arial"/>
              <a:sym typeface="Arial"/>
            </a:endParaRPr>
          </a:p>
          <a:p>
            <a:pPr indent="-171450" lvl="1" marL="514350" marR="0" rtl="0" algn="l">
              <a:lnSpc>
                <a:spcPct val="110000"/>
              </a:lnSpc>
              <a:spcBef>
                <a:spcPts val="750"/>
              </a:spcBef>
              <a:spcAft>
                <a:spcPts val="0"/>
              </a:spcAft>
              <a:buClr>
                <a:srgbClr val="DD6B28"/>
              </a:buClr>
              <a:buSzPct val="100000"/>
              <a:buFont typeface="Arial"/>
              <a:buChar char="•"/>
            </a:pPr>
            <a:r>
              <a:rPr b="1" i="0" lang="en-US" sz="2400" u="none" cap="none" strike="noStrike">
                <a:solidFill>
                  <a:srgbClr val="000000"/>
                </a:solidFill>
                <a:latin typeface="Arial"/>
                <a:ea typeface="Arial"/>
                <a:cs typeface="Arial"/>
                <a:sym typeface="Arial"/>
              </a:rPr>
              <a:t>Aspirational </a:t>
            </a:r>
            <a:r>
              <a:rPr b="0" i="0" lang="en-US" sz="2400" u="none" cap="none" strike="noStrike">
                <a:solidFill>
                  <a:srgbClr val="000000"/>
                </a:solidFill>
                <a:latin typeface="Arial"/>
                <a:ea typeface="Arial"/>
                <a:cs typeface="Arial"/>
                <a:sym typeface="Arial"/>
              </a:rPr>
              <a:t>-- they are big, important, and compelling initiatives geared to solving critical world needs </a:t>
            </a:r>
            <a:endParaRPr/>
          </a:p>
          <a:p>
            <a:pPr indent="-171450" lvl="1" marL="514350" marR="0" rtl="0" algn="l">
              <a:lnSpc>
                <a:spcPct val="110000"/>
              </a:lnSpc>
              <a:spcBef>
                <a:spcPts val="750"/>
              </a:spcBef>
              <a:spcAft>
                <a:spcPts val="0"/>
              </a:spcAft>
              <a:buClr>
                <a:srgbClr val="DD6B28"/>
              </a:buClr>
              <a:buSzPct val="100000"/>
              <a:buFont typeface="Arial"/>
              <a:buChar char="•"/>
            </a:pPr>
            <a:r>
              <a:rPr b="1" i="0" lang="en-US" sz="2400" u="none" cap="none" strike="noStrike">
                <a:solidFill>
                  <a:srgbClr val="000000"/>
                </a:solidFill>
                <a:latin typeface="Arial"/>
                <a:ea typeface="Arial"/>
                <a:cs typeface="Arial"/>
                <a:sym typeface="Arial"/>
              </a:rPr>
              <a:t>Solvable </a:t>
            </a:r>
            <a:r>
              <a:rPr b="0" i="0" lang="en-US" sz="2400" u="none" cap="none" strike="noStrike">
                <a:solidFill>
                  <a:srgbClr val="000000"/>
                </a:solidFill>
                <a:latin typeface="Arial"/>
                <a:ea typeface="Arial"/>
                <a:cs typeface="Arial"/>
                <a:sym typeface="Arial"/>
              </a:rPr>
              <a:t>-- they can be completely or largely solved, with expected progress in 5-10 years </a:t>
            </a:r>
            <a:endParaRPr/>
          </a:p>
          <a:p>
            <a:pPr indent="-171450" lvl="1" marL="514350" marR="0" rtl="0" algn="l">
              <a:lnSpc>
                <a:spcPct val="110000"/>
              </a:lnSpc>
              <a:spcBef>
                <a:spcPts val="750"/>
              </a:spcBef>
              <a:spcAft>
                <a:spcPts val="0"/>
              </a:spcAft>
              <a:buClr>
                <a:srgbClr val="DD6B28"/>
              </a:buClr>
              <a:buSzPct val="100000"/>
              <a:buFont typeface="Arial"/>
              <a:buChar char="•"/>
            </a:pPr>
            <a:r>
              <a:rPr b="1" i="0" lang="en-US" sz="2400" u="none" cap="none" strike="noStrike">
                <a:solidFill>
                  <a:srgbClr val="000000"/>
                </a:solidFill>
                <a:latin typeface="Arial"/>
                <a:ea typeface="Arial"/>
                <a:cs typeface="Arial"/>
                <a:sym typeface="Arial"/>
              </a:rPr>
              <a:t>Measurable</a:t>
            </a:r>
            <a:r>
              <a:rPr b="0" i="0" lang="en-US" sz="2400" u="none" cap="none" strike="noStrike">
                <a:solidFill>
                  <a:srgbClr val="000000"/>
                </a:solidFill>
                <a:latin typeface="Arial"/>
                <a:ea typeface="Arial"/>
                <a:cs typeface="Arial"/>
                <a:sym typeface="Arial"/>
              </a:rPr>
              <a:t> -- they should have one or more defined, measurable outcomes to gauge progress and completion </a:t>
            </a:r>
            <a:endParaRPr/>
          </a:p>
          <a:p>
            <a:pPr indent="-171450" lvl="1" marL="514350" marR="0" rtl="0" algn="l">
              <a:lnSpc>
                <a:spcPct val="110000"/>
              </a:lnSpc>
              <a:spcBef>
                <a:spcPts val="750"/>
              </a:spcBef>
              <a:spcAft>
                <a:spcPts val="0"/>
              </a:spcAft>
              <a:buClr>
                <a:srgbClr val="DD6B28"/>
              </a:buClr>
              <a:buSzPct val="100000"/>
              <a:buFont typeface="Arial"/>
              <a:buChar char="•"/>
            </a:pPr>
            <a:r>
              <a:rPr b="1" i="0" lang="en-US" sz="2400" u="none" cap="none" strike="noStrike">
                <a:solidFill>
                  <a:srgbClr val="000000"/>
                </a:solidFill>
                <a:latin typeface="Arial"/>
                <a:ea typeface="Arial"/>
                <a:cs typeface="Arial"/>
                <a:sym typeface="Arial"/>
              </a:rPr>
              <a:t>Collaborative</a:t>
            </a:r>
            <a:r>
              <a:rPr b="0" i="0" lang="en-US" sz="2400" u="none" cap="none" strike="noStrike">
                <a:solidFill>
                  <a:srgbClr val="000000"/>
                </a:solidFill>
                <a:latin typeface="Arial"/>
                <a:ea typeface="Arial"/>
                <a:cs typeface="Arial"/>
                <a:sym typeface="Arial"/>
              </a:rPr>
              <a:t> -- they require interdisciplinary collaboration </a:t>
            </a:r>
            <a:endParaRPr/>
          </a:p>
          <a:p>
            <a:pPr indent="-171450" lvl="1" marL="514350" marR="0" rtl="0" algn="l">
              <a:lnSpc>
                <a:spcPct val="110000"/>
              </a:lnSpc>
              <a:spcBef>
                <a:spcPts val="750"/>
              </a:spcBef>
              <a:spcAft>
                <a:spcPts val="0"/>
              </a:spcAft>
              <a:buClr>
                <a:srgbClr val="DD6B28"/>
              </a:buClr>
              <a:buSzPct val="100000"/>
              <a:buFont typeface="Arial"/>
              <a:buChar char="•"/>
            </a:pPr>
            <a:r>
              <a:rPr b="1" i="0" lang="en-US" sz="2400" u="none" cap="none" strike="noStrike">
                <a:solidFill>
                  <a:srgbClr val="000000"/>
                </a:solidFill>
                <a:latin typeface="Arial"/>
                <a:ea typeface="Arial"/>
                <a:cs typeface="Arial"/>
                <a:sym typeface="Arial"/>
              </a:rPr>
              <a:t>Inspirational</a:t>
            </a:r>
            <a:r>
              <a:rPr b="0" i="0" lang="en-US" sz="2400" u="none" cap="none" strike="noStrike">
                <a:solidFill>
                  <a:srgbClr val="000000"/>
                </a:solidFill>
                <a:latin typeface="Arial"/>
                <a:ea typeface="Arial"/>
                <a:cs typeface="Arial"/>
                <a:sym typeface="Arial"/>
              </a:rPr>
              <a:t> -- they require long-term sustained commitments and significant innovations in science and/or practice </a:t>
            </a:r>
            <a:endParaRPr/>
          </a:p>
          <a:p>
            <a:pPr indent="-48133" lvl="1" marL="514350" marR="0" rtl="0" algn="l">
              <a:lnSpc>
                <a:spcPct val="90000"/>
              </a:lnSpc>
              <a:spcBef>
                <a:spcPts val="375"/>
              </a:spcBef>
              <a:spcAft>
                <a:spcPts val="0"/>
              </a:spcAft>
              <a:buClr>
                <a:srgbClr val="DD6B28"/>
              </a:buClr>
              <a:buSzPct val="100000"/>
              <a:buFont typeface="Arial"/>
              <a:buNone/>
            </a:pPr>
            <a:r>
              <a:t/>
            </a:r>
            <a:endParaRPr b="0" i="0" sz="2100" u="none" cap="none" strike="noStrike">
              <a:solidFill>
                <a:srgbClr val="000000"/>
              </a:solidFill>
              <a:latin typeface="Arial"/>
              <a:ea typeface="Arial"/>
              <a:cs typeface="Arial"/>
              <a:sym typeface="Arial"/>
            </a:endParaRPr>
          </a:p>
        </p:txBody>
      </p:sp>
      <p:sp>
        <p:nvSpPr>
          <p:cNvPr id="719" name="Google Shape;719;p98"/>
          <p:cNvSpPr txBox="1"/>
          <p:nvPr>
            <p:ph idx="12" type="sldNum"/>
          </p:nvPr>
        </p:nvSpPr>
        <p:spPr>
          <a:xfrm>
            <a:off x="6856306" y="642959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99"/>
          <p:cNvSpPr txBox="1"/>
          <p:nvPr>
            <p:ph type="title"/>
          </p:nvPr>
        </p:nvSpPr>
        <p:spPr>
          <a:xfrm>
            <a:off x="246433" y="-106248"/>
            <a:ext cx="7903292" cy="79389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a:buNone/>
            </a:pPr>
            <a:r>
              <a:rPr lang="en-US"/>
              <a:t>ANNOUNCING: AIHA GRAND CHALLENGES</a:t>
            </a:r>
            <a:endParaRPr/>
          </a:p>
        </p:txBody>
      </p:sp>
      <p:sp>
        <p:nvSpPr>
          <p:cNvPr id="726" name="Google Shape;726;p99"/>
          <p:cNvSpPr txBox="1"/>
          <p:nvPr>
            <p:ph idx="1" type="body"/>
          </p:nvPr>
        </p:nvSpPr>
        <p:spPr>
          <a:xfrm>
            <a:off x="391035" y="833246"/>
            <a:ext cx="8183511" cy="30981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US" sz="2200"/>
              <a:t>Eliminate preventable workplace illness, death, and disability</a:t>
            </a:r>
            <a:r>
              <a:rPr lang="en-US" sz="2200"/>
              <a:t>:</a:t>
            </a:r>
            <a:endParaRPr sz="2200"/>
          </a:p>
          <a:p>
            <a:pPr indent="-385763" lvl="0" marL="385763" rtl="0" algn="l">
              <a:lnSpc>
                <a:spcPct val="120000"/>
              </a:lnSpc>
              <a:spcBef>
                <a:spcPts val="750"/>
              </a:spcBef>
              <a:spcAft>
                <a:spcPts val="0"/>
              </a:spcAft>
              <a:buClr>
                <a:srgbClr val="FF0000"/>
              </a:buClr>
              <a:buSzPts val="2200"/>
              <a:buFont typeface="Arial"/>
              <a:buAutoNum type="arabicPeriod"/>
            </a:pPr>
            <a:r>
              <a:rPr lang="en-US" sz="2200"/>
              <a:t>Improving Exposure Assessment in the Workplace</a:t>
            </a:r>
            <a:endParaRPr/>
          </a:p>
          <a:p>
            <a:pPr indent="-385763" lvl="0" marL="385763" rtl="0" algn="l">
              <a:lnSpc>
                <a:spcPct val="120000"/>
              </a:lnSpc>
              <a:spcBef>
                <a:spcPts val="750"/>
              </a:spcBef>
              <a:spcAft>
                <a:spcPts val="0"/>
              </a:spcAft>
              <a:buClr>
                <a:srgbClr val="FF0000"/>
              </a:buClr>
              <a:buSzPts val="2200"/>
              <a:buFont typeface="Arial"/>
              <a:buAutoNum type="arabicPeriod"/>
            </a:pPr>
            <a:r>
              <a:rPr lang="en-US" sz="2200"/>
              <a:t>Improving Equity in Workplaces, Minimizing Precarious Work Situations, and Protecting Vulnerable Workers (e.g., gig workers, undocumented persons, migrant labor)</a:t>
            </a:r>
            <a:endParaRPr/>
          </a:p>
          <a:p>
            <a:pPr indent="-385763" lvl="0" marL="385763" rtl="0" algn="l">
              <a:lnSpc>
                <a:spcPct val="120000"/>
              </a:lnSpc>
              <a:spcBef>
                <a:spcPts val="750"/>
              </a:spcBef>
              <a:spcAft>
                <a:spcPts val="0"/>
              </a:spcAft>
              <a:buClr>
                <a:srgbClr val="FF0000"/>
              </a:buClr>
              <a:buSzPts val="2200"/>
              <a:buFont typeface="Arial"/>
              <a:buAutoNum type="arabicPeriod"/>
            </a:pPr>
            <a:r>
              <a:rPr lang="en-US" sz="2200"/>
              <a:t>Addressing the Impacts of a Changing Work Environment (e.g., remote work)</a:t>
            </a:r>
            <a:endParaRPr/>
          </a:p>
          <a:p>
            <a:pPr indent="-385763" lvl="0" marL="385763" rtl="0" algn="l">
              <a:lnSpc>
                <a:spcPct val="120000"/>
              </a:lnSpc>
              <a:spcBef>
                <a:spcPts val="750"/>
              </a:spcBef>
              <a:spcAft>
                <a:spcPts val="0"/>
              </a:spcAft>
              <a:buClr>
                <a:srgbClr val="FF0000"/>
              </a:buClr>
              <a:buSzPts val="2200"/>
              <a:buFont typeface="Arial"/>
              <a:buAutoNum type="arabicPeriod"/>
            </a:pPr>
            <a:r>
              <a:rPr lang="en-US" sz="2200"/>
              <a:t>Mitigating the Impacts of Climate Change on Workers (e.g., heat stress)</a:t>
            </a:r>
            <a:endParaRPr/>
          </a:p>
        </p:txBody>
      </p:sp>
      <p:sp>
        <p:nvSpPr>
          <p:cNvPr id="727" name="Google Shape;727;p9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solidFill>
                  <a:srgbClr val="FFFFFF"/>
                </a:solidFill>
              </a:rPr>
              <a:t> </a:t>
            </a:r>
            <a:fld id="{00000000-1234-1234-1234-123412341234}" type="slidenum">
              <a:rPr lang="en-US">
                <a:solidFill>
                  <a:srgbClr val="FFFFFF"/>
                </a:solidFill>
              </a:rPr>
              <a:t>‹#›</a:t>
            </a:fld>
            <a:endParaRPr>
              <a:solidFill>
                <a:srgbClr val="FFFFFF"/>
              </a:solidFill>
            </a:endParaRPr>
          </a:p>
        </p:txBody>
      </p:sp>
      <p:pic>
        <p:nvPicPr>
          <p:cNvPr id="728" name="Google Shape;728;p99">
            <a:hlinkClick r:id="rId3"/>
          </p:cNvPr>
          <p:cNvPicPr preferRelativeResize="0"/>
          <p:nvPr/>
        </p:nvPicPr>
        <p:blipFill rotWithShape="1">
          <a:blip r:embed="rId4">
            <a:alphaModFix/>
          </a:blip>
          <a:srcRect b="0" l="0" r="0" t="0"/>
          <a:stretch/>
        </p:blipFill>
        <p:spPr>
          <a:xfrm>
            <a:off x="5355579" y="5079060"/>
            <a:ext cx="3218967" cy="6319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00"/>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
        <p:nvSpPr>
          <p:cNvPr id="734" name="Google Shape;734;p100"/>
          <p:cNvSpPr txBox="1"/>
          <p:nvPr/>
        </p:nvSpPr>
        <p:spPr>
          <a:xfrm>
            <a:off x="197596" y="59546"/>
            <a:ext cx="8293125"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cap="none">
                <a:solidFill>
                  <a:srgbClr val="1E1A53"/>
                </a:solidFill>
                <a:latin typeface="Arial"/>
                <a:ea typeface="Arial"/>
                <a:cs typeface="Arial"/>
                <a:sym typeface="Arial"/>
              </a:rPr>
              <a:t>OEHS TRENDS</a:t>
            </a:r>
            <a:endParaRPr sz="3000">
              <a:solidFill>
                <a:srgbClr val="000000"/>
              </a:solidFill>
              <a:latin typeface="Arial"/>
              <a:ea typeface="Arial"/>
              <a:cs typeface="Arial"/>
              <a:sym typeface="Arial"/>
            </a:endParaRPr>
          </a:p>
        </p:txBody>
      </p:sp>
      <p:sp>
        <p:nvSpPr>
          <p:cNvPr id="735" name="Google Shape;735;p100"/>
          <p:cNvSpPr txBox="1"/>
          <p:nvPr/>
        </p:nvSpPr>
        <p:spPr>
          <a:xfrm>
            <a:off x="529088" y="673114"/>
            <a:ext cx="8293125" cy="493981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Wearable, smart PPE</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NIOSH Total Worker Health® Program</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Use of safety data to produce predictive analytics</a:t>
            </a:r>
            <a:endParaRPr sz="1800">
              <a:solidFill>
                <a:srgbClr val="002060"/>
              </a:solidFill>
              <a:latin typeface="Arial"/>
              <a:ea typeface="Arial"/>
              <a:cs typeface="Arial"/>
              <a:sym typeface="Arial"/>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Industry 4.0 / Shifts in manufacturing</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Changing workforce</a:t>
            </a:r>
            <a:endParaRPr sz="1800">
              <a:solidFill>
                <a:srgbClr val="002060"/>
              </a:solidFill>
              <a:latin typeface="Arial"/>
              <a:ea typeface="Arial"/>
              <a:cs typeface="Arial"/>
              <a:sym typeface="Arial"/>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COVID / OEHS role in airborne transmitted disease</a:t>
            </a:r>
            <a:endParaRPr sz="1800">
              <a:solidFill>
                <a:srgbClr val="002060"/>
              </a:solidFill>
              <a:latin typeface="Arial"/>
              <a:ea typeface="Arial"/>
              <a:cs typeface="Arial"/>
              <a:sym typeface="Arial"/>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People skills</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ESG, sustainability</a:t>
            </a:r>
            <a:endParaRPr sz="1800">
              <a:solidFill>
                <a:srgbClr val="002060"/>
              </a:solidFill>
              <a:latin typeface="Arial"/>
              <a:ea typeface="Arial"/>
              <a:cs typeface="Arial"/>
              <a:sym typeface="Arial"/>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Virtual training</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Assistance via digital technologies</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Climate change adaptation </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IH data standardization</a:t>
            </a:r>
            <a:endParaRPr/>
          </a:p>
          <a:p>
            <a:pPr indent="-342900" lvl="0" marL="342900" marR="0" rtl="0" algn="l">
              <a:spcBef>
                <a:spcPts val="600"/>
              </a:spcBef>
              <a:spcAft>
                <a:spcPts val="0"/>
              </a:spcAft>
              <a:buClr>
                <a:srgbClr val="FF0000"/>
              </a:buClr>
              <a:buSzPts val="1800"/>
              <a:buFont typeface="Arial"/>
              <a:buAutoNum type="arabicPeriod"/>
            </a:pPr>
            <a:r>
              <a:rPr lang="en-US" sz="1800">
                <a:solidFill>
                  <a:srgbClr val="002060"/>
                </a:solidFill>
                <a:latin typeface="Arial"/>
                <a:ea typeface="Arial"/>
                <a:cs typeface="Arial"/>
                <a:sym typeface="Arial"/>
              </a:rPr>
              <a:t>Respiratory hazards for non-traditional workers</a:t>
            </a:r>
            <a:endParaRPr sz="1800">
              <a:solidFill>
                <a:srgbClr val="002060"/>
              </a:solidFill>
              <a:latin typeface="Arial"/>
              <a:ea typeface="Arial"/>
              <a:cs typeface="Arial"/>
              <a:sym typeface="Arial"/>
            </a:endParaRPr>
          </a:p>
          <a:p>
            <a:pPr indent="-241300" lvl="0" marL="342900" marR="0" rtl="0" algn="l">
              <a:spcBef>
                <a:spcPts val="60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
        <p:nvSpPr>
          <p:cNvPr id="736" name="Google Shape;736;p100"/>
          <p:cNvSpPr txBox="1"/>
          <p:nvPr/>
        </p:nvSpPr>
        <p:spPr>
          <a:xfrm>
            <a:off x="197596" y="5451156"/>
            <a:ext cx="8684579" cy="47500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200" u="sng">
                <a:solidFill>
                  <a:schemeClr val="dk1"/>
                </a:solidFill>
                <a:latin typeface="Arial"/>
                <a:ea typeface="Arial"/>
                <a:cs typeface="Arial"/>
                <a:sym typeface="Arial"/>
              </a:rPr>
              <a:t>Sources: </a:t>
            </a:r>
            <a:r>
              <a:rPr lang="en-US" sz="1200" u="sng">
                <a:solidFill>
                  <a:schemeClr val="hlink"/>
                </a:solidFill>
                <a:latin typeface="Arial"/>
                <a:ea typeface="Arial"/>
                <a:cs typeface="Arial"/>
                <a:sym typeface="Arial"/>
                <a:hlinkClick r:id="rId3"/>
              </a:rPr>
              <a:t>Columbia South University</a:t>
            </a:r>
            <a:r>
              <a:rPr lang="en-US" sz="1200">
                <a:solidFill>
                  <a:schemeClr val="dk1"/>
                </a:solidFill>
                <a:latin typeface="Arial"/>
                <a:ea typeface="Arial"/>
                <a:cs typeface="Arial"/>
                <a:sym typeface="Arial"/>
              </a:rPr>
              <a:t>, </a:t>
            </a:r>
            <a:r>
              <a:rPr lang="en-US" sz="1200" u="sng">
                <a:solidFill>
                  <a:schemeClr val="hlink"/>
                </a:solidFill>
                <a:latin typeface="Arial"/>
                <a:ea typeface="Arial"/>
                <a:cs typeface="Arial"/>
                <a:sym typeface="Arial"/>
                <a:hlinkClick r:id="rId4"/>
              </a:rPr>
              <a:t>Quentic</a:t>
            </a:r>
            <a:r>
              <a:rPr lang="en-US" sz="1200">
                <a:solidFill>
                  <a:schemeClr val="dk1"/>
                </a:solidFill>
                <a:latin typeface="Arial"/>
                <a:ea typeface="Arial"/>
                <a:cs typeface="Arial"/>
                <a:sym typeface="Arial"/>
              </a:rPr>
              <a:t>, </a:t>
            </a:r>
            <a:r>
              <a:rPr lang="en-US" sz="1200" u="sng">
                <a:solidFill>
                  <a:schemeClr val="hlink"/>
                </a:solidFill>
                <a:latin typeface="Arial"/>
                <a:ea typeface="Arial"/>
                <a:cs typeface="Arial"/>
                <a:sym typeface="Arial"/>
                <a:hlinkClick r:id="rId5"/>
              </a:rPr>
              <a:t>JetBlack Safety</a:t>
            </a:r>
            <a:r>
              <a:rPr lang="en-US" sz="1200">
                <a:solidFill>
                  <a:schemeClr val="dk1"/>
                </a:solidFill>
                <a:latin typeface="Arial"/>
                <a:ea typeface="Arial"/>
                <a:cs typeface="Arial"/>
                <a:sym typeface="Arial"/>
              </a:rPr>
              <a:t>, </a:t>
            </a:r>
            <a:r>
              <a:rPr lang="en-US" sz="1200" u="sng">
                <a:solidFill>
                  <a:schemeClr val="hlink"/>
                </a:solidFill>
                <a:latin typeface="Arial"/>
                <a:ea typeface="Arial"/>
                <a:cs typeface="Arial"/>
                <a:sym typeface="Arial"/>
                <a:hlinkClick r:id="rId6"/>
              </a:rPr>
              <a:t>NIOSH Future of Work Initiative</a:t>
            </a:r>
            <a:r>
              <a:rPr lang="en-US" sz="1200" u="sng">
                <a:solidFill>
                  <a:srgbClr val="000000"/>
                </a:solidFill>
                <a:latin typeface="Arial"/>
                <a:ea typeface="Arial"/>
                <a:cs typeface="Arial"/>
                <a:sym typeface="Arial"/>
              </a:rPr>
              <a:t>, </a:t>
            </a:r>
            <a:r>
              <a:rPr lang="en-US" sz="1200" u="sng">
                <a:solidFill>
                  <a:schemeClr val="hlink"/>
                </a:solidFill>
                <a:latin typeface="Arial"/>
                <a:ea typeface="Arial"/>
                <a:cs typeface="Arial"/>
                <a:sym typeface="Arial"/>
                <a:hlinkClick r:id="rId7"/>
              </a:rPr>
              <a:t>NIOSH Strategic Foresight</a:t>
            </a:r>
            <a:endParaRPr sz="16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1"/>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INVESTING IN THE FUTURE OF THE BUSINESS</a:t>
            </a:r>
            <a:endParaRPr/>
          </a:p>
        </p:txBody>
      </p:sp>
      <p:sp>
        <p:nvSpPr>
          <p:cNvPr id="742" name="Google Shape;742;p101"/>
          <p:cNvSpPr txBox="1"/>
          <p:nvPr>
            <p:ph idx="1" type="body"/>
          </p:nvPr>
        </p:nvSpPr>
        <p:spPr>
          <a:xfrm>
            <a:off x="628650" y="1264888"/>
            <a:ext cx="7886700" cy="413085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SzPts val="2400"/>
              <a:buChar char="•"/>
            </a:pPr>
            <a:r>
              <a:rPr b="0" i="0" lang="en-US" sz="2400">
                <a:solidFill>
                  <a:srgbClr val="0A0A56"/>
                </a:solidFill>
              </a:rPr>
              <a:t>If your employees are better informed about occupational and environmental health and safety, your organization and by extension, your clients will benefit by being protected from unnecessary risk. </a:t>
            </a:r>
            <a:br>
              <a:rPr b="0" i="0" lang="en-US" sz="2400">
                <a:solidFill>
                  <a:srgbClr val="0A0A56"/>
                </a:solidFill>
              </a:rPr>
            </a:br>
            <a:endParaRPr sz="2400">
              <a:solidFill>
                <a:srgbClr val="0A0A56"/>
              </a:solidFill>
            </a:endParaRPr>
          </a:p>
          <a:p>
            <a:pPr indent="-342900" lvl="0" marL="342900" rtl="0" algn="l">
              <a:lnSpc>
                <a:spcPct val="90000"/>
              </a:lnSpc>
              <a:spcBef>
                <a:spcPts val="750"/>
              </a:spcBef>
              <a:spcAft>
                <a:spcPts val="0"/>
              </a:spcAft>
              <a:buSzPts val="2400"/>
              <a:buChar char="•"/>
            </a:pPr>
            <a:r>
              <a:rPr b="0" i="0" lang="en-US" sz="2400">
                <a:solidFill>
                  <a:srgbClr val="0A0A56"/>
                </a:solidFill>
              </a:rPr>
              <a:t>That’s why companies allocate part of their budgets for professional development, training, conferences, and continuing education. </a:t>
            </a:r>
            <a:endParaRPr/>
          </a:p>
          <a:p>
            <a:pPr indent="-190500" lvl="0" marL="342900" rtl="0" algn="l">
              <a:lnSpc>
                <a:spcPct val="90000"/>
              </a:lnSpc>
              <a:spcBef>
                <a:spcPts val="750"/>
              </a:spcBef>
              <a:spcAft>
                <a:spcPts val="0"/>
              </a:spcAft>
              <a:buSzPts val="2400"/>
              <a:buNone/>
            </a:pPr>
            <a:r>
              <a:t/>
            </a:r>
            <a:endParaRPr sz="2400">
              <a:solidFill>
                <a:srgbClr val="0A0A56"/>
              </a:solidFill>
            </a:endParaRPr>
          </a:p>
          <a:p>
            <a:pPr indent="-342900" lvl="0" marL="342900" rtl="0" algn="l">
              <a:lnSpc>
                <a:spcPct val="90000"/>
              </a:lnSpc>
              <a:spcBef>
                <a:spcPts val="750"/>
              </a:spcBef>
              <a:spcAft>
                <a:spcPts val="0"/>
              </a:spcAft>
              <a:buSzPts val="2400"/>
              <a:buChar char="•"/>
            </a:pPr>
            <a:r>
              <a:rPr lang="en-US" sz="2400">
                <a:solidFill>
                  <a:srgbClr val="0A0A56"/>
                </a:solidFill>
              </a:rPr>
              <a:t>AIHA’s new tiered approach to organizational membership offers premium benefits to your employees at substantial savings to the organization.</a:t>
            </a:r>
            <a:endParaRPr/>
          </a:p>
          <a:p>
            <a:pPr indent="0" lvl="0" marL="0" rtl="0" algn="l">
              <a:lnSpc>
                <a:spcPct val="90000"/>
              </a:lnSpc>
              <a:spcBef>
                <a:spcPts val="750"/>
              </a:spcBef>
              <a:spcAft>
                <a:spcPts val="0"/>
              </a:spcAft>
              <a:buSzPts val="2100"/>
              <a:buNone/>
            </a:pPr>
            <a:r>
              <a:t/>
            </a:r>
            <a:endParaRPr>
              <a:solidFill>
                <a:srgbClr val="0A0A56"/>
              </a:solidFill>
              <a:latin typeface="Arial"/>
              <a:ea typeface="Arial"/>
              <a:cs typeface="Arial"/>
              <a:sym typeface="Arial"/>
            </a:endParaRPr>
          </a:p>
          <a:p>
            <a:pPr indent="-209550" lvl="0" marL="342900" rtl="0" algn="l">
              <a:lnSpc>
                <a:spcPct val="90000"/>
              </a:lnSpc>
              <a:spcBef>
                <a:spcPts val="750"/>
              </a:spcBef>
              <a:spcAft>
                <a:spcPts val="0"/>
              </a:spcAft>
              <a:buSzPts val="2100"/>
              <a:buNone/>
            </a:pPr>
            <a:r>
              <a:t/>
            </a:r>
            <a:endParaRPr/>
          </a:p>
        </p:txBody>
      </p:sp>
      <p:sp>
        <p:nvSpPr>
          <p:cNvPr id="743" name="Google Shape;743;p10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02"/>
          <p:cNvSpPr txBox="1"/>
          <p:nvPr>
            <p:ph type="title"/>
          </p:nvPr>
        </p:nvSpPr>
        <p:spPr>
          <a:xfrm>
            <a:off x="227206" y="-313539"/>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JUST A FEW OF THE BENEFITS…</a:t>
            </a:r>
            <a:endParaRPr/>
          </a:p>
        </p:txBody>
      </p:sp>
      <p:sp>
        <p:nvSpPr>
          <p:cNvPr id="749" name="Google Shape;749;p102"/>
          <p:cNvSpPr txBox="1"/>
          <p:nvPr>
            <p:ph idx="1" type="body"/>
          </p:nvPr>
        </p:nvSpPr>
        <p:spPr>
          <a:xfrm>
            <a:off x="361021" y="906966"/>
            <a:ext cx="8253526" cy="456683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20000"/>
              </a:lnSpc>
              <a:spcBef>
                <a:spcPts val="0"/>
              </a:spcBef>
              <a:spcAft>
                <a:spcPts val="0"/>
              </a:spcAft>
              <a:buSzPct val="100000"/>
              <a:buChar char="•"/>
            </a:pPr>
            <a:r>
              <a:rPr b="0" i="0" lang="en-US" sz="2600">
                <a:solidFill>
                  <a:srgbClr val="0A0A56"/>
                </a:solidFill>
              </a:rPr>
              <a:t>Subscriptions to </a:t>
            </a:r>
            <a:r>
              <a:rPr b="0" i="1" lang="en-US" sz="2600" u="sng">
                <a:solidFill>
                  <a:schemeClr val="hlink"/>
                </a:solidFill>
                <a:hlinkClick r:id="rId3"/>
              </a:rPr>
              <a:t>The</a:t>
            </a:r>
            <a:r>
              <a:rPr b="0" i="0" lang="en-US" sz="2600" u="sng">
                <a:solidFill>
                  <a:schemeClr val="hlink"/>
                </a:solidFill>
                <a:hlinkClick r:id="rId4"/>
              </a:rPr>
              <a:t> </a:t>
            </a:r>
            <a:r>
              <a:rPr b="0" i="1" lang="en-US" sz="2600" u="sng">
                <a:solidFill>
                  <a:schemeClr val="hlink"/>
                </a:solidFill>
                <a:hlinkClick r:id="rId5"/>
              </a:rPr>
              <a:t>Synergist</a:t>
            </a:r>
            <a:r>
              <a:rPr b="0" i="0" lang="en-US" sz="2600">
                <a:solidFill>
                  <a:srgbClr val="0A0A56"/>
                </a:solidFill>
              </a:rPr>
              <a:t> AND the </a:t>
            </a:r>
            <a:r>
              <a:rPr b="0" i="1" lang="en-US" sz="2600" u="sng">
                <a:solidFill>
                  <a:schemeClr val="hlink"/>
                </a:solidFill>
                <a:hlinkClick r:id="rId6"/>
              </a:rPr>
              <a:t>Journal of Environmental and Occupational Hygiene</a:t>
            </a:r>
            <a:r>
              <a:rPr b="0" i="1" lang="en-US" sz="2600">
                <a:solidFill>
                  <a:srgbClr val="0A0A56"/>
                </a:solidFill>
              </a:rPr>
              <a:t> </a:t>
            </a:r>
            <a:r>
              <a:rPr b="0" i="0" lang="en-US" sz="2600">
                <a:solidFill>
                  <a:srgbClr val="0A0A56"/>
                </a:solidFill>
              </a:rPr>
              <a:t>(including archives)</a:t>
            </a:r>
            <a:endParaRPr/>
          </a:p>
          <a:p>
            <a:pPr indent="-342900" lvl="0" marL="342900" rtl="0" algn="l">
              <a:lnSpc>
                <a:spcPct val="120000"/>
              </a:lnSpc>
              <a:spcBef>
                <a:spcPts val="600"/>
              </a:spcBef>
              <a:spcAft>
                <a:spcPts val="0"/>
              </a:spcAft>
              <a:buSzPct val="100000"/>
              <a:buChar char="•"/>
            </a:pPr>
            <a:r>
              <a:rPr b="0" i="0" lang="en-US" sz="2600">
                <a:solidFill>
                  <a:srgbClr val="0A0A56"/>
                </a:solidFill>
              </a:rPr>
              <a:t>Discounted </a:t>
            </a:r>
            <a:r>
              <a:rPr b="0" i="0" lang="en-US" sz="2600" u="sng">
                <a:solidFill>
                  <a:schemeClr val="hlink"/>
                </a:solidFill>
                <a:hlinkClick r:id="rId7"/>
              </a:rPr>
              <a:t>AIHA University</a:t>
            </a:r>
            <a:r>
              <a:rPr b="0" i="0" lang="en-US" sz="2600">
                <a:solidFill>
                  <a:srgbClr val="0A0A56"/>
                </a:solidFill>
              </a:rPr>
              <a:t> webinars, on Demand, certification courses.</a:t>
            </a:r>
            <a:endParaRPr sz="2600">
              <a:solidFill>
                <a:srgbClr val="0A0A56"/>
              </a:solidFill>
            </a:endParaRPr>
          </a:p>
          <a:p>
            <a:pPr indent="-342900" lvl="0" marL="342900" rtl="0" algn="l">
              <a:lnSpc>
                <a:spcPct val="120000"/>
              </a:lnSpc>
              <a:spcBef>
                <a:spcPts val="600"/>
              </a:spcBef>
              <a:spcAft>
                <a:spcPts val="0"/>
              </a:spcAft>
              <a:buSzPct val="100000"/>
              <a:buChar char="•"/>
            </a:pPr>
            <a:r>
              <a:rPr b="0" i="0" lang="en-US" sz="2600">
                <a:solidFill>
                  <a:srgbClr val="0A0A56"/>
                </a:solidFill>
              </a:rPr>
              <a:t>Volunteer opportunities across the 60+ technical and professional development </a:t>
            </a:r>
            <a:r>
              <a:rPr b="0" i="0" lang="en-US" sz="2600" u="sng">
                <a:solidFill>
                  <a:schemeClr val="hlink"/>
                </a:solidFill>
                <a:hlinkClick r:id="rId8"/>
              </a:rPr>
              <a:t>committees, working groups, and special interest groups</a:t>
            </a:r>
            <a:r>
              <a:rPr b="0" i="0" lang="en-US" sz="2600">
                <a:solidFill>
                  <a:srgbClr val="0A0A56"/>
                </a:solidFill>
              </a:rPr>
              <a:t>—earn cm points towards CIH maintenance.</a:t>
            </a:r>
            <a:endParaRPr sz="2600">
              <a:solidFill>
                <a:srgbClr val="0A0A56"/>
              </a:solidFill>
            </a:endParaRPr>
          </a:p>
          <a:p>
            <a:pPr indent="-342900" lvl="0" marL="342900" rtl="0" algn="l">
              <a:lnSpc>
                <a:spcPct val="120000"/>
              </a:lnSpc>
              <a:spcBef>
                <a:spcPts val="600"/>
              </a:spcBef>
              <a:spcAft>
                <a:spcPts val="0"/>
              </a:spcAft>
              <a:buSzPct val="100000"/>
              <a:buChar char="•"/>
            </a:pPr>
            <a:r>
              <a:rPr b="0" i="0" lang="en-US" sz="2600">
                <a:solidFill>
                  <a:srgbClr val="0A0A56"/>
                </a:solidFill>
              </a:rPr>
              <a:t>Become a mentor and/or a mentee via the members-only </a:t>
            </a:r>
            <a:r>
              <a:rPr b="0" i="0" lang="en-US" sz="2600" u="sng">
                <a:solidFill>
                  <a:schemeClr val="hlink"/>
                </a:solidFill>
                <a:hlinkClick r:id="rId9"/>
              </a:rPr>
              <a:t>mentoring program</a:t>
            </a:r>
            <a:r>
              <a:rPr b="0" i="0" lang="en-US" sz="2600">
                <a:solidFill>
                  <a:srgbClr val="0A0A56"/>
                </a:solidFill>
              </a:rPr>
              <a:t>. Hear for yourself </a:t>
            </a:r>
            <a:r>
              <a:rPr b="0" i="0" lang="en-US" sz="2600" u="sng">
                <a:solidFill>
                  <a:schemeClr val="hlink"/>
                </a:solidFill>
                <a:hlinkClick r:id="rId10"/>
              </a:rPr>
              <a:t>why it matters</a:t>
            </a:r>
            <a:r>
              <a:rPr b="0" i="0" lang="en-US" sz="2600">
                <a:solidFill>
                  <a:srgbClr val="0A0A56"/>
                </a:solidFill>
              </a:rPr>
              <a:t>. </a:t>
            </a:r>
            <a:endParaRPr sz="2600">
              <a:solidFill>
                <a:srgbClr val="0A0A56"/>
              </a:solidFill>
            </a:endParaRPr>
          </a:p>
          <a:p>
            <a:pPr indent="-342900" lvl="0" marL="342900" rtl="0" algn="l">
              <a:lnSpc>
                <a:spcPct val="120000"/>
              </a:lnSpc>
              <a:spcBef>
                <a:spcPts val="600"/>
              </a:spcBef>
              <a:spcAft>
                <a:spcPts val="0"/>
              </a:spcAft>
              <a:buSzPct val="100000"/>
              <a:buChar char="•"/>
            </a:pPr>
            <a:r>
              <a:rPr b="0" i="0" lang="en-US" sz="2600">
                <a:solidFill>
                  <a:srgbClr val="0A0A56"/>
                </a:solidFill>
              </a:rPr>
              <a:t>Join the community on </a:t>
            </a:r>
            <a:r>
              <a:rPr b="0" i="0" lang="en-US" sz="2600" u="sng">
                <a:solidFill>
                  <a:schemeClr val="hlink"/>
                </a:solidFill>
                <a:hlinkClick r:id="rId11"/>
              </a:rPr>
              <a:t>Catalyst</a:t>
            </a:r>
            <a:r>
              <a:rPr b="0" i="0" lang="en-US" sz="2600">
                <a:solidFill>
                  <a:srgbClr val="0A0A56"/>
                </a:solidFill>
              </a:rPr>
              <a:t>—AIHA’s exclusive online community for OEHS professionals.</a:t>
            </a:r>
            <a:endParaRPr sz="2600">
              <a:solidFill>
                <a:srgbClr val="0A0A56"/>
              </a:solidFill>
            </a:endParaRPr>
          </a:p>
          <a:p>
            <a:pPr indent="-342900" lvl="0" marL="342900" rtl="0" algn="l">
              <a:lnSpc>
                <a:spcPct val="120000"/>
              </a:lnSpc>
              <a:spcBef>
                <a:spcPts val="600"/>
              </a:spcBef>
              <a:spcAft>
                <a:spcPts val="0"/>
              </a:spcAft>
              <a:buSzPct val="100000"/>
              <a:buChar char="•"/>
            </a:pPr>
            <a:r>
              <a:rPr lang="en-US" sz="2600">
                <a:solidFill>
                  <a:srgbClr val="0A0A56"/>
                </a:solidFill>
              </a:rPr>
              <a:t>Gain in-depth knowledge via </a:t>
            </a:r>
            <a:r>
              <a:rPr lang="en-US" sz="2600" u="sng">
                <a:solidFill>
                  <a:schemeClr val="hlink"/>
                </a:solidFill>
                <a:hlinkClick r:id="rId12"/>
              </a:rPr>
              <a:t>new initiatives</a:t>
            </a:r>
            <a:r>
              <a:rPr lang="en-US" sz="2600">
                <a:solidFill>
                  <a:srgbClr val="0A0A56"/>
                </a:solidFill>
              </a:rPr>
              <a:t> aimed at advancing OEHS science and practice such as Defining the Science, Standards of Care, State of the Art vs. Practice, and Improving Exposure Judgment Accuracy.</a:t>
            </a:r>
            <a:endParaRPr/>
          </a:p>
          <a:p>
            <a:pPr indent="-342900" lvl="0" marL="342900" rtl="0" algn="l">
              <a:lnSpc>
                <a:spcPct val="120000"/>
              </a:lnSpc>
              <a:spcBef>
                <a:spcPts val="600"/>
              </a:spcBef>
              <a:spcAft>
                <a:spcPts val="0"/>
              </a:spcAft>
              <a:buSzPct val="100000"/>
              <a:buChar char="•"/>
            </a:pPr>
            <a:r>
              <a:rPr b="0" i="0" lang="en-US" sz="2600">
                <a:solidFill>
                  <a:srgbClr val="0A0A56"/>
                </a:solidFill>
              </a:rPr>
              <a:t>Member rates for </a:t>
            </a:r>
            <a:r>
              <a:rPr b="0" i="0" lang="en-US" sz="2600" u="sng">
                <a:solidFill>
                  <a:schemeClr val="hlink"/>
                </a:solidFill>
                <a:hlinkClick r:id="rId13"/>
              </a:rPr>
              <a:t>AIHce EXP</a:t>
            </a:r>
            <a:r>
              <a:rPr b="0" i="0" lang="en-US" sz="2600">
                <a:solidFill>
                  <a:srgbClr val="0A0A56"/>
                </a:solidFill>
              </a:rPr>
              <a:t>—AIHA’s premiere conference and expo.</a:t>
            </a:r>
            <a:endParaRPr/>
          </a:p>
          <a:p>
            <a:pPr indent="-227330" lvl="0" marL="342900" rtl="0" algn="l">
              <a:lnSpc>
                <a:spcPct val="90000"/>
              </a:lnSpc>
              <a:spcBef>
                <a:spcPts val="1350"/>
              </a:spcBef>
              <a:spcAft>
                <a:spcPts val="0"/>
              </a:spcAft>
              <a:buSzPct val="100000"/>
              <a:buNone/>
            </a:pPr>
            <a:r>
              <a:t/>
            </a:r>
            <a:endParaRPr sz="2600">
              <a:solidFill>
                <a:srgbClr val="0A0A56"/>
              </a:solidFill>
            </a:endParaRPr>
          </a:p>
          <a:p>
            <a:pPr indent="-258445" lvl="0" marL="342900" rtl="0" algn="l">
              <a:lnSpc>
                <a:spcPct val="90000"/>
              </a:lnSpc>
              <a:spcBef>
                <a:spcPts val="750"/>
              </a:spcBef>
              <a:spcAft>
                <a:spcPts val="0"/>
              </a:spcAft>
              <a:buSzPct val="100000"/>
              <a:buNone/>
            </a:pPr>
            <a:r>
              <a:t/>
            </a:r>
            <a:endParaRPr sz="1900">
              <a:solidFill>
                <a:srgbClr val="0A0A56"/>
              </a:solidFill>
              <a:latin typeface="Arial"/>
              <a:ea typeface="Arial"/>
              <a:cs typeface="Arial"/>
              <a:sym typeface="Arial"/>
            </a:endParaRPr>
          </a:p>
          <a:p>
            <a:pPr indent="0" lvl="0" marL="0" rtl="0" algn="l">
              <a:lnSpc>
                <a:spcPct val="90000"/>
              </a:lnSpc>
              <a:spcBef>
                <a:spcPts val="750"/>
              </a:spcBef>
              <a:spcAft>
                <a:spcPts val="0"/>
              </a:spcAft>
              <a:buSzPct val="100000"/>
              <a:buNone/>
            </a:pPr>
            <a:r>
              <a:t/>
            </a:r>
            <a:endParaRPr>
              <a:solidFill>
                <a:srgbClr val="0A0A56"/>
              </a:solidFill>
              <a:latin typeface="Arial"/>
              <a:ea typeface="Arial"/>
              <a:cs typeface="Arial"/>
              <a:sym typeface="Arial"/>
            </a:endParaRPr>
          </a:p>
          <a:p>
            <a:pPr indent="-249555" lvl="0" marL="342900" rtl="0" algn="l">
              <a:lnSpc>
                <a:spcPct val="90000"/>
              </a:lnSpc>
              <a:spcBef>
                <a:spcPts val="750"/>
              </a:spcBef>
              <a:spcAft>
                <a:spcPts val="0"/>
              </a:spcAft>
              <a:buSzPct val="100000"/>
              <a:buNone/>
            </a:pPr>
            <a:r>
              <a:t/>
            </a:r>
            <a:endParaRPr/>
          </a:p>
        </p:txBody>
      </p:sp>
      <p:sp>
        <p:nvSpPr>
          <p:cNvPr id="750" name="Google Shape;750;p102"/>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03"/>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ORGANIZATIONAL TIERED MEMBERSHIP</a:t>
            </a:r>
            <a:endParaRPr/>
          </a:p>
        </p:txBody>
      </p:sp>
      <p:sp>
        <p:nvSpPr>
          <p:cNvPr id="756" name="Google Shape;756;p103"/>
          <p:cNvSpPr txBox="1"/>
          <p:nvPr>
            <p:ph idx="1" type="body"/>
          </p:nvPr>
        </p:nvSpPr>
        <p:spPr>
          <a:xfrm>
            <a:off x="628650" y="1303997"/>
            <a:ext cx="7886700" cy="41308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100"/>
              <a:buNone/>
            </a:pPr>
            <a:r>
              <a:rPr b="0" i="0" lang="en-US">
                <a:solidFill>
                  <a:srgbClr val="0A0A56"/>
                </a:solidFill>
                <a:latin typeface="Arial"/>
                <a:ea typeface="Arial"/>
                <a:cs typeface="Arial"/>
                <a:sym typeface="Arial"/>
              </a:rPr>
              <a:t>AIHA offers a new tired organizational membership with pricing to meet the needs of your employees combined with cost-savings that won’t negatively impact the bottom-line.</a:t>
            </a:r>
            <a:endParaRPr/>
          </a:p>
          <a:p>
            <a:pPr indent="0" lvl="0" marL="0" rtl="0" algn="l">
              <a:lnSpc>
                <a:spcPct val="90000"/>
              </a:lnSpc>
              <a:spcBef>
                <a:spcPts val="750"/>
              </a:spcBef>
              <a:spcAft>
                <a:spcPts val="0"/>
              </a:spcAft>
              <a:buSzPts val="2100"/>
              <a:buNone/>
            </a:pPr>
            <a:r>
              <a:t/>
            </a:r>
            <a:endParaRPr>
              <a:solidFill>
                <a:srgbClr val="0A0A56"/>
              </a:solidFill>
              <a:latin typeface="Arial"/>
              <a:ea typeface="Arial"/>
              <a:cs typeface="Arial"/>
              <a:sym typeface="Arial"/>
            </a:endParaRPr>
          </a:p>
          <a:p>
            <a:pPr indent="0" lvl="0" marL="0" rtl="0" algn="l">
              <a:lnSpc>
                <a:spcPct val="90000"/>
              </a:lnSpc>
              <a:spcBef>
                <a:spcPts val="750"/>
              </a:spcBef>
              <a:spcAft>
                <a:spcPts val="0"/>
              </a:spcAft>
              <a:buSzPts val="2100"/>
              <a:buNone/>
            </a:pPr>
            <a:r>
              <a:rPr b="0" i="0" lang="en-US">
                <a:solidFill>
                  <a:srgbClr val="0A0A56"/>
                </a:solidFill>
                <a:latin typeface="Arial"/>
                <a:ea typeface="Arial"/>
                <a:cs typeface="Arial"/>
                <a:sym typeface="Arial"/>
              </a:rPr>
              <a:t>Starting at a minimum of five individual memberships ($240 each) for just $835 a year...that's a 30% savings!</a:t>
            </a:r>
            <a:br>
              <a:rPr b="0" i="0" lang="en-US">
                <a:solidFill>
                  <a:srgbClr val="0A0A56"/>
                </a:solidFill>
                <a:latin typeface="Arial"/>
                <a:ea typeface="Arial"/>
                <a:cs typeface="Arial"/>
                <a:sym typeface="Arial"/>
              </a:rPr>
            </a:br>
            <a:endParaRPr b="0" i="0">
              <a:solidFill>
                <a:srgbClr val="0A0A56"/>
              </a:solidFill>
              <a:latin typeface="Arial"/>
              <a:ea typeface="Arial"/>
              <a:cs typeface="Arial"/>
              <a:sym typeface="Arial"/>
            </a:endParaRPr>
          </a:p>
          <a:p>
            <a:pPr indent="0" lvl="0" marL="0" rtl="0" algn="l">
              <a:lnSpc>
                <a:spcPct val="90000"/>
              </a:lnSpc>
              <a:spcBef>
                <a:spcPts val="750"/>
              </a:spcBef>
              <a:spcAft>
                <a:spcPts val="0"/>
              </a:spcAft>
              <a:buSzPts val="2100"/>
              <a:buChar char="•"/>
            </a:pPr>
            <a:r>
              <a:rPr b="0" i="0" lang="en-US">
                <a:solidFill>
                  <a:srgbClr val="0A0A56"/>
                </a:solidFill>
                <a:latin typeface="Arial"/>
                <a:ea typeface="Arial"/>
                <a:cs typeface="Arial"/>
                <a:sym typeface="Arial"/>
              </a:rPr>
              <a:t>0-5 members: $835 (30%)</a:t>
            </a:r>
            <a:endParaRPr/>
          </a:p>
          <a:p>
            <a:pPr indent="0" lvl="0" marL="0" rtl="0" algn="l">
              <a:lnSpc>
                <a:spcPct val="90000"/>
              </a:lnSpc>
              <a:spcBef>
                <a:spcPts val="750"/>
              </a:spcBef>
              <a:spcAft>
                <a:spcPts val="0"/>
              </a:spcAft>
              <a:buSzPts val="2100"/>
              <a:buChar char="•"/>
            </a:pPr>
            <a:r>
              <a:rPr b="0" i="0" lang="en-US">
                <a:solidFill>
                  <a:srgbClr val="0A0A56"/>
                </a:solidFill>
                <a:latin typeface="Arial"/>
                <a:ea typeface="Arial"/>
                <a:cs typeface="Arial"/>
                <a:sym typeface="Arial"/>
              </a:rPr>
              <a:t>6-15 members: $2340 (35%)</a:t>
            </a:r>
            <a:endParaRPr/>
          </a:p>
          <a:p>
            <a:pPr indent="0" lvl="0" marL="0" rtl="0" algn="l">
              <a:lnSpc>
                <a:spcPct val="90000"/>
              </a:lnSpc>
              <a:spcBef>
                <a:spcPts val="750"/>
              </a:spcBef>
              <a:spcAft>
                <a:spcPts val="0"/>
              </a:spcAft>
              <a:buSzPts val="2100"/>
              <a:buChar char="•"/>
            </a:pPr>
            <a:r>
              <a:rPr b="0" i="0" lang="en-US">
                <a:solidFill>
                  <a:srgbClr val="0A0A56"/>
                </a:solidFill>
                <a:latin typeface="Arial"/>
                <a:ea typeface="Arial"/>
                <a:cs typeface="Arial"/>
                <a:sym typeface="Arial"/>
              </a:rPr>
              <a:t>16-35 members: $3900 (40%)</a:t>
            </a:r>
            <a:endParaRPr/>
          </a:p>
          <a:p>
            <a:pPr indent="0" lvl="0" marL="0" rtl="0" algn="l">
              <a:lnSpc>
                <a:spcPct val="90000"/>
              </a:lnSpc>
              <a:spcBef>
                <a:spcPts val="750"/>
              </a:spcBef>
              <a:spcAft>
                <a:spcPts val="0"/>
              </a:spcAft>
              <a:buSzPts val="2100"/>
              <a:buChar char="•"/>
            </a:pPr>
            <a:r>
              <a:rPr b="0" i="0" lang="en-US">
                <a:solidFill>
                  <a:srgbClr val="0A0A56"/>
                </a:solidFill>
                <a:latin typeface="Arial"/>
                <a:ea typeface="Arial"/>
                <a:cs typeface="Arial"/>
                <a:sym typeface="Arial"/>
              </a:rPr>
              <a:t>36-55 members: $7360 (45%)</a:t>
            </a:r>
            <a:endParaRPr/>
          </a:p>
          <a:p>
            <a:pPr indent="0" lvl="0" marL="0" rtl="0" algn="l">
              <a:lnSpc>
                <a:spcPct val="90000"/>
              </a:lnSpc>
              <a:spcBef>
                <a:spcPts val="750"/>
              </a:spcBef>
              <a:spcAft>
                <a:spcPts val="0"/>
              </a:spcAft>
              <a:buSzPts val="2100"/>
              <a:buChar char="•"/>
            </a:pPr>
            <a:r>
              <a:rPr b="0" i="0" lang="en-US">
                <a:solidFill>
                  <a:srgbClr val="0A0A56"/>
                </a:solidFill>
                <a:latin typeface="Arial"/>
                <a:ea typeface="Arial"/>
                <a:cs typeface="Arial"/>
                <a:sym typeface="Arial"/>
              </a:rPr>
              <a:t>55 and up </a:t>
            </a:r>
            <a:r>
              <a:rPr lang="en-US">
                <a:solidFill>
                  <a:srgbClr val="0A0A56"/>
                </a:solidFill>
                <a:latin typeface="Arial"/>
                <a:ea typeface="Arial"/>
                <a:cs typeface="Arial"/>
                <a:sym typeface="Arial"/>
              </a:rPr>
              <a:t>🡪 </a:t>
            </a:r>
            <a:r>
              <a:rPr b="0" i="0" lang="en-US">
                <a:solidFill>
                  <a:srgbClr val="0A0A56"/>
                </a:solidFill>
                <a:latin typeface="Arial"/>
                <a:ea typeface="Arial"/>
                <a:cs typeface="Arial"/>
                <a:sym typeface="Arial"/>
              </a:rPr>
              <a:t>(50%)</a:t>
            </a:r>
            <a:endParaRPr/>
          </a:p>
        </p:txBody>
      </p:sp>
      <p:sp>
        <p:nvSpPr>
          <p:cNvPr id="757" name="Google Shape;757;p103"/>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
        <p:nvSpPr>
          <p:cNvPr id="758" name="Google Shape;758;p103"/>
          <p:cNvSpPr txBox="1"/>
          <p:nvPr/>
        </p:nvSpPr>
        <p:spPr>
          <a:xfrm>
            <a:off x="3425687" y="6088498"/>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hlink"/>
                </a:solidFill>
                <a:latin typeface="Arial"/>
                <a:ea typeface="Arial"/>
                <a:cs typeface="Arial"/>
                <a:sym typeface="Arial"/>
                <a:hlinkClick r:id="rId3"/>
              </a:rPr>
              <a:t>https://www.aiha.org/membership/join-aiha/organizational-membership</a:t>
            </a:r>
            <a:r>
              <a:rPr lang="en-US" sz="1800">
                <a:solidFill>
                  <a:schemeClr val="lt1"/>
                </a:solidFill>
                <a:latin typeface="Arial"/>
                <a:ea typeface="Arial"/>
                <a:cs typeface="Arial"/>
                <a:sym typeface="Arial"/>
              </a:rPr>
              <a:t> </a:t>
            </a:r>
            <a:endParaRPr/>
          </a:p>
        </p:txBody>
      </p:sp>
      <p:pic>
        <p:nvPicPr>
          <p:cNvPr descr="A red sign with white text&#10;&#10;Description automatically generated with low confidence" id="759" name="Google Shape;759;p103"/>
          <p:cNvPicPr preferRelativeResize="0"/>
          <p:nvPr/>
        </p:nvPicPr>
        <p:blipFill rotWithShape="1">
          <a:blip r:embed="rId4">
            <a:alphaModFix/>
          </a:blip>
          <a:srcRect b="0" l="0" r="0" t="0"/>
          <a:stretch/>
        </p:blipFill>
        <p:spPr>
          <a:xfrm>
            <a:off x="4844470" y="3173894"/>
            <a:ext cx="3622716" cy="21440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7"/>
          <p:cNvSpPr txBox="1"/>
          <p:nvPr>
            <p:ph type="title"/>
          </p:nvPr>
        </p:nvSpPr>
        <p:spPr>
          <a:xfrm>
            <a:off x="539441" y="68887"/>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AIHA DIFFERENTIATORS</a:t>
            </a:r>
            <a:endParaRPr/>
          </a:p>
        </p:txBody>
      </p:sp>
      <p:sp>
        <p:nvSpPr>
          <p:cNvPr id="497" name="Google Shape;497;p77"/>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
        <p:nvSpPr>
          <p:cNvPr id="498" name="Google Shape;498;p77"/>
          <p:cNvSpPr txBox="1"/>
          <p:nvPr>
            <p:ph idx="1" type="body"/>
          </p:nvPr>
        </p:nvSpPr>
        <p:spPr>
          <a:xfrm>
            <a:off x="539441" y="1510214"/>
            <a:ext cx="7886700" cy="41308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solidFill>
                  <a:srgbClr val="3EA695"/>
                </a:solidFill>
              </a:rPr>
              <a:t>UNIQUE VALUE PROPOSITION:</a:t>
            </a:r>
            <a:endParaRPr/>
          </a:p>
          <a:p>
            <a:pPr indent="0" lvl="0" marL="0" rtl="0" algn="l">
              <a:lnSpc>
                <a:spcPct val="90000"/>
              </a:lnSpc>
              <a:spcBef>
                <a:spcPts val="750"/>
              </a:spcBef>
              <a:spcAft>
                <a:spcPts val="0"/>
              </a:spcAft>
              <a:buSzPts val="2800"/>
              <a:buNone/>
            </a:pPr>
            <a:r>
              <a:rPr lang="en-US" sz="2800"/>
              <a:t>AIHA members are scientists and occupational and environmental health and safety (OEHS) professionals who protect the health and safety of workers and communities by reducing risks and safeguarding operations to help organizations operate efficiently and without interruption.</a:t>
            </a:r>
            <a:endParaRPr/>
          </a:p>
          <a:p>
            <a:pPr indent="133350" lvl="0" marL="0" rtl="0" algn="l">
              <a:lnSpc>
                <a:spcPct val="90000"/>
              </a:lnSpc>
              <a:spcBef>
                <a:spcPts val="750"/>
              </a:spcBef>
              <a:spcAft>
                <a:spcPts val="0"/>
              </a:spcAft>
              <a:buSzPts val="2100"/>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04"/>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
        <p:nvSpPr>
          <p:cNvPr id="766" name="Google Shape;766;p104"/>
          <p:cNvSpPr txBox="1"/>
          <p:nvPr>
            <p:ph type="title"/>
          </p:nvPr>
        </p:nvSpPr>
        <p:spPr>
          <a:xfrm>
            <a:off x="672084" y="113233"/>
            <a:ext cx="4012602"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sz="2400">
                <a:solidFill>
                  <a:schemeClr val="lt1"/>
                </a:solidFill>
              </a:rPr>
              <a:t>CONNECT NOW!</a:t>
            </a:r>
            <a:endParaRPr/>
          </a:p>
        </p:txBody>
      </p:sp>
      <p:sp>
        <p:nvSpPr>
          <p:cNvPr id="767" name="Google Shape;767;p104"/>
          <p:cNvSpPr txBox="1"/>
          <p:nvPr>
            <p:ph idx="4294967295" type="body"/>
          </p:nvPr>
        </p:nvSpPr>
        <p:spPr>
          <a:xfrm>
            <a:off x="1337442" y="1929576"/>
            <a:ext cx="6694487" cy="3098800"/>
          </a:xfrm>
          <a:prstGeom prst="rect">
            <a:avLst/>
          </a:prstGeom>
          <a:noFill/>
          <a:ln>
            <a:noFill/>
          </a:ln>
        </p:spPr>
        <p:txBody>
          <a:bodyPr anchorCtr="0" anchor="t" bIns="45700" lIns="91425" spcFirstLastPara="1" rIns="91425" wrap="square" tIns="45700">
            <a:noAutofit/>
          </a:bodyPr>
          <a:lstStyle/>
          <a:p>
            <a:pPr indent="0" lvl="0" marL="171450" rtl="0" algn="l">
              <a:lnSpc>
                <a:spcPct val="125000"/>
              </a:lnSpc>
              <a:spcBef>
                <a:spcPts val="0"/>
              </a:spcBef>
              <a:spcAft>
                <a:spcPts val="0"/>
              </a:spcAft>
              <a:buSzPts val="1200"/>
              <a:buNone/>
            </a:pPr>
            <a:r>
              <a:t/>
            </a:r>
            <a:endParaRPr sz="1200">
              <a:solidFill>
                <a:schemeClr val="lt1"/>
              </a:solidFill>
              <a:latin typeface="Arial"/>
              <a:ea typeface="Arial"/>
              <a:cs typeface="Arial"/>
              <a:sym typeface="Arial"/>
            </a:endParaRPr>
          </a:p>
          <a:p>
            <a:pPr indent="0" lvl="0" marL="171450" rtl="0" algn="l">
              <a:lnSpc>
                <a:spcPct val="125000"/>
              </a:lnSpc>
              <a:spcBef>
                <a:spcPts val="1350"/>
              </a:spcBef>
              <a:spcAft>
                <a:spcPts val="0"/>
              </a:spcAft>
              <a:buSzPts val="1200"/>
              <a:buNone/>
            </a:pPr>
            <a:r>
              <a:rPr lang="en-US" sz="1200">
                <a:solidFill>
                  <a:schemeClr val="lt1"/>
                </a:solidFill>
                <a:latin typeface="Arial"/>
                <a:ea typeface="Arial"/>
                <a:cs typeface="Arial"/>
                <a:sym typeface="Arial"/>
              </a:rPr>
              <a:t>Look for exclusive AIHA information,</a:t>
            </a:r>
            <a:br>
              <a:rPr lang="en-US" sz="1200">
                <a:solidFill>
                  <a:schemeClr val="lt1"/>
                </a:solidFill>
                <a:latin typeface="Arial"/>
                <a:ea typeface="Arial"/>
                <a:cs typeface="Arial"/>
                <a:sym typeface="Arial"/>
              </a:rPr>
            </a:br>
            <a:r>
              <a:rPr lang="en-US" sz="1200">
                <a:solidFill>
                  <a:schemeClr val="lt1"/>
                </a:solidFill>
                <a:latin typeface="Arial"/>
                <a:ea typeface="Arial"/>
                <a:cs typeface="Arial"/>
                <a:sym typeface="Arial"/>
              </a:rPr>
              <a:t>updates, and offers</a:t>
            </a:r>
            <a:endParaRPr/>
          </a:p>
          <a:p>
            <a:pPr indent="0" lvl="0" marL="171450" rtl="0" algn="l">
              <a:lnSpc>
                <a:spcPct val="125000"/>
              </a:lnSpc>
              <a:spcBef>
                <a:spcPts val="1350"/>
              </a:spcBef>
              <a:spcAft>
                <a:spcPts val="0"/>
              </a:spcAft>
              <a:buSzPts val="1200"/>
              <a:buNone/>
            </a:pPr>
            <a:r>
              <a:t/>
            </a:r>
            <a:endParaRPr sz="1200">
              <a:solidFill>
                <a:schemeClr val="lt1"/>
              </a:solidFill>
              <a:latin typeface="Arial"/>
              <a:ea typeface="Arial"/>
              <a:cs typeface="Arial"/>
              <a:sym typeface="Arial"/>
            </a:endParaRPr>
          </a:p>
          <a:p>
            <a:pPr indent="0" lvl="0" marL="171450" rtl="0" algn="l">
              <a:lnSpc>
                <a:spcPct val="125000"/>
              </a:lnSpc>
              <a:spcBef>
                <a:spcPts val="1350"/>
              </a:spcBef>
              <a:spcAft>
                <a:spcPts val="0"/>
              </a:spcAft>
              <a:buSzPts val="1200"/>
              <a:buNone/>
            </a:pPr>
            <a:r>
              <a:t/>
            </a:r>
            <a:endParaRPr sz="1200">
              <a:solidFill>
                <a:schemeClr val="lt1"/>
              </a:solidFill>
              <a:latin typeface="Arial"/>
              <a:ea typeface="Arial"/>
              <a:cs typeface="Arial"/>
              <a:sym typeface="Arial"/>
            </a:endParaRPr>
          </a:p>
          <a:p>
            <a:pPr indent="0" lvl="0" marL="171450" rtl="0" algn="l">
              <a:lnSpc>
                <a:spcPct val="125000"/>
              </a:lnSpc>
              <a:spcBef>
                <a:spcPts val="1350"/>
              </a:spcBef>
              <a:spcAft>
                <a:spcPts val="0"/>
              </a:spcAft>
              <a:buSzPts val="1200"/>
              <a:buNone/>
            </a:pPr>
            <a:r>
              <a:rPr lang="en-US" sz="1200">
                <a:solidFill>
                  <a:schemeClr val="lt1"/>
                </a:solidFill>
                <a:latin typeface="Arial"/>
                <a:ea typeface="Arial"/>
                <a:cs typeface="Arial"/>
                <a:sym typeface="Arial"/>
              </a:rPr>
              <a:t>Follow us for important industry</a:t>
            </a:r>
            <a:br>
              <a:rPr lang="en-US" sz="1200">
                <a:solidFill>
                  <a:schemeClr val="lt1"/>
                </a:solidFill>
                <a:latin typeface="Arial"/>
                <a:ea typeface="Arial"/>
                <a:cs typeface="Arial"/>
                <a:sym typeface="Arial"/>
              </a:rPr>
            </a:br>
            <a:r>
              <a:rPr lang="en-US" sz="1200">
                <a:solidFill>
                  <a:schemeClr val="lt1"/>
                </a:solidFill>
                <a:latin typeface="Arial"/>
                <a:ea typeface="Arial"/>
                <a:cs typeface="Arial"/>
                <a:sym typeface="Arial"/>
              </a:rPr>
              <a:t>news and happenings</a:t>
            </a:r>
            <a:endParaRPr/>
          </a:p>
          <a:p>
            <a:pPr indent="0" lvl="0" marL="171450" rtl="0" algn="l">
              <a:lnSpc>
                <a:spcPct val="125000"/>
              </a:lnSpc>
              <a:spcBef>
                <a:spcPts val="1350"/>
              </a:spcBef>
              <a:spcAft>
                <a:spcPts val="0"/>
              </a:spcAft>
              <a:buSzPts val="1200"/>
              <a:buNone/>
            </a:pPr>
            <a:r>
              <a:t/>
            </a:r>
            <a:endParaRPr sz="1200">
              <a:solidFill>
                <a:schemeClr val="lt1"/>
              </a:solidFill>
              <a:latin typeface="Arial"/>
              <a:ea typeface="Arial"/>
              <a:cs typeface="Arial"/>
              <a:sym typeface="Arial"/>
            </a:endParaRPr>
          </a:p>
          <a:p>
            <a:pPr indent="0" lvl="0" marL="171450" rtl="0" algn="l">
              <a:lnSpc>
                <a:spcPct val="125000"/>
              </a:lnSpc>
              <a:spcBef>
                <a:spcPts val="1350"/>
              </a:spcBef>
              <a:spcAft>
                <a:spcPts val="0"/>
              </a:spcAft>
              <a:buSzPts val="1200"/>
              <a:buNone/>
            </a:pPr>
            <a:r>
              <a:rPr lang="en-US" sz="1200">
                <a:solidFill>
                  <a:schemeClr val="lt1"/>
                </a:solidFill>
                <a:latin typeface="Arial"/>
                <a:ea typeface="Arial"/>
                <a:cs typeface="Arial"/>
                <a:sym typeface="Arial"/>
              </a:rPr>
              <a:t>Join the discussion with other</a:t>
            </a:r>
            <a:br>
              <a:rPr lang="en-US" sz="1200">
                <a:solidFill>
                  <a:schemeClr val="lt1"/>
                </a:solidFill>
                <a:latin typeface="Arial"/>
                <a:ea typeface="Arial"/>
                <a:cs typeface="Arial"/>
                <a:sym typeface="Arial"/>
              </a:rPr>
            </a:br>
            <a:r>
              <a:rPr lang="en-US" sz="1200">
                <a:solidFill>
                  <a:schemeClr val="lt1"/>
                </a:solidFill>
                <a:latin typeface="Arial"/>
                <a:ea typeface="Arial"/>
                <a:cs typeface="Arial"/>
                <a:sym typeface="Arial"/>
              </a:rPr>
              <a:t>like-minded professionals</a:t>
            </a:r>
            <a:endParaRPr/>
          </a:p>
          <a:p>
            <a:pPr indent="0" lvl="0" marL="171450" rtl="0" algn="l">
              <a:lnSpc>
                <a:spcPct val="125000"/>
              </a:lnSpc>
              <a:spcBef>
                <a:spcPts val="1350"/>
              </a:spcBef>
              <a:spcAft>
                <a:spcPts val="0"/>
              </a:spcAft>
              <a:buSzPts val="1200"/>
              <a:buNone/>
            </a:pPr>
            <a:r>
              <a:t/>
            </a:r>
            <a:endParaRPr sz="1200">
              <a:solidFill>
                <a:schemeClr val="lt1"/>
              </a:solidFill>
              <a:latin typeface="Arial"/>
              <a:ea typeface="Arial"/>
              <a:cs typeface="Arial"/>
              <a:sym typeface="Arial"/>
            </a:endParaRPr>
          </a:p>
          <a:p>
            <a:pPr indent="0" lvl="0" marL="171450" rtl="0" algn="l">
              <a:lnSpc>
                <a:spcPct val="125000"/>
              </a:lnSpc>
              <a:spcBef>
                <a:spcPts val="1350"/>
              </a:spcBef>
              <a:spcAft>
                <a:spcPts val="0"/>
              </a:spcAft>
              <a:buSzPts val="1200"/>
              <a:buNone/>
            </a:pPr>
            <a:r>
              <a:rPr lang="en-US" sz="1200">
                <a:solidFill>
                  <a:schemeClr val="lt1"/>
                </a:solidFill>
                <a:latin typeface="Arial"/>
                <a:ea typeface="Arial"/>
                <a:cs typeface="Arial"/>
                <a:sym typeface="Arial"/>
              </a:rPr>
              <a:t>Check out </a:t>
            </a:r>
            <a:r>
              <a:rPr i="1" lang="en-US" sz="1200">
                <a:solidFill>
                  <a:schemeClr val="lt1"/>
                </a:solidFill>
                <a:latin typeface="Arial"/>
                <a:ea typeface="Arial"/>
                <a:cs typeface="Arial"/>
                <a:sym typeface="Arial"/>
              </a:rPr>
              <a:t>AIHA Network TV</a:t>
            </a:r>
            <a:r>
              <a:rPr lang="en-US" sz="1200">
                <a:solidFill>
                  <a:schemeClr val="lt1"/>
                </a:solidFill>
                <a:latin typeface="Arial"/>
                <a:ea typeface="Arial"/>
                <a:cs typeface="Arial"/>
                <a:sym typeface="Arial"/>
              </a:rPr>
              <a:t>, the I AM IH™ and </a:t>
            </a:r>
            <a:r>
              <a:rPr i="1" lang="en-US" sz="1200">
                <a:solidFill>
                  <a:schemeClr val="lt1"/>
                </a:solidFill>
                <a:latin typeface="Arial"/>
                <a:ea typeface="Arial"/>
                <a:cs typeface="Arial"/>
                <a:sym typeface="Arial"/>
              </a:rPr>
              <a:t>Healthier Workplaces. A Healthier World.  </a:t>
            </a:r>
            <a:r>
              <a:rPr lang="en-US" sz="1200">
                <a:solidFill>
                  <a:schemeClr val="lt1"/>
                </a:solidFill>
                <a:latin typeface="Arial"/>
                <a:ea typeface="Arial"/>
                <a:cs typeface="Arial"/>
                <a:sym typeface="Arial"/>
              </a:rPr>
              <a:t>video series, and view popular uploads</a:t>
            </a:r>
            <a:endParaRPr/>
          </a:p>
          <a:p>
            <a:pPr indent="0" lvl="0" marL="171450" rtl="0" algn="l">
              <a:lnSpc>
                <a:spcPct val="125000"/>
              </a:lnSpc>
              <a:spcBef>
                <a:spcPts val="1350"/>
              </a:spcBef>
              <a:spcAft>
                <a:spcPts val="0"/>
              </a:spcAft>
              <a:buSzPts val="1200"/>
              <a:buNone/>
            </a:pPr>
            <a:r>
              <a:t/>
            </a:r>
            <a:endParaRPr sz="1200">
              <a:solidFill>
                <a:schemeClr val="lt1"/>
              </a:solidFill>
              <a:latin typeface="Arial"/>
              <a:ea typeface="Arial"/>
              <a:cs typeface="Arial"/>
              <a:sym typeface="Arial"/>
            </a:endParaRPr>
          </a:p>
          <a:p>
            <a:pPr indent="0" lvl="0" marL="171450" rtl="0" algn="l">
              <a:lnSpc>
                <a:spcPct val="125000"/>
              </a:lnSpc>
              <a:spcBef>
                <a:spcPts val="1350"/>
              </a:spcBef>
              <a:spcAft>
                <a:spcPts val="0"/>
              </a:spcAft>
              <a:buSzPts val="1200"/>
              <a:buNone/>
            </a:pPr>
            <a:r>
              <a:rPr lang="en-US" sz="1200">
                <a:solidFill>
                  <a:schemeClr val="lt1"/>
                </a:solidFill>
                <a:latin typeface="Arial"/>
                <a:ea typeface="Arial"/>
                <a:cs typeface="Arial"/>
                <a:sym typeface="Arial"/>
              </a:rPr>
              <a:t>Get more Information at </a:t>
            </a:r>
            <a:r>
              <a:rPr b="1" lang="en-US" sz="1200">
                <a:solidFill>
                  <a:schemeClr val="lt1"/>
                </a:solidFill>
                <a:latin typeface="Arial"/>
                <a:ea typeface="Arial"/>
                <a:cs typeface="Arial"/>
                <a:sym typeface="Arial"/>
              </a:rPr>
              <a:t>aiha.org</a:t>
            </a:r>
            <a:endParaRPr/>
          </a:p>
          <a:p>
            <a:pPr indent="0" lvl="0" marL="171450" rtl="0" algn="l">
              <a:lnSpc>
                <a:spcPct val="125000"/>
              </a:lnSpc>
              <a:spcBef>
                <a:spcPts val="1350"/>
              </a:spcBef>
              <a:spcAft>
                <a:spcPts val="0"/>
              </a:spcAft>
              <a:buSzPts val="1200"/>
              <a:buNone/>
            </a:pPr>
            <a:r>
              <a:t/>
            </a:r>
            <a:endParaRPr b="1" sz="1200">
              <a:solidFill>
                <a:schemeClr val="lt1"/>
              </a:solidFill>
              <a:latin typeface="Arial"/>
              <a:ea typeface="Arial"/>
              <a:cs typeface="Arial"/>
              <a:sym typeface="Arial"/>
            </a:endParaRPr>
          </a:p>
          <a:p>
            <a:pPr indent="0" lvl="0" marL="171450" rtl="0" algn="l">
              <a:lnSpc>
                <a:spcPct val="125000"/>
              </a:lnSpc>
              <a:spcBef>
                <a:spcPts val="1350"/>
              </a:spcBef>
              <a:spcAft>
                <a:spcPts val="0"/>
              </a:spcAft>
              <a:buSzPts val="1200"/>
              <a:buNone/>
            </a:pPr>
            <a:r>
              <a:rPr b="1" lang="en-US" sz="1200">
                <a:solidFill>
                  <a:schemeClr val="lt1"/>
                </a:solidFill>
                <a:latin typeface="Arial"/>
                <a:ea typeface="Arial"/>
                <a:cs typeface="Arial"/>
                <a:sym typeface="Arial"/>
              </a:rPr>
              <a:t>Check out great offers and product specials.</a:t>
            </a:r>
            <a:endParaRPr/>
          </a:p>
          <a:p>
            <a:pPr indent="0" lvl="0" marL="171450" rtl="0" algn="l">
              <a:lnSpc>
                <a:spcPct val="125000"/>
              </a:lnSpc>
              <a:spcBef>
                <a:spcPts val="1350"/>
              </a:spcBef>
              <a:spcAft>
                <a:spcPts val="0"/>
              </a:spcAft>
              <a:buSzPts val="1200"/>
              <a:buNone/>
            </a:pPr>
            <a:r>
              <a:t/>
            </a:r>
            <a:endParaRPr b="1" sz="1200">
              <a:solidFill>
                <a:schemeClr val="lt1"/>
              </a:solidFill>
            </a:endParaRPr>
          </a:p>
        </p:txBody>
      </p:sp>
      <p:cxnSp>
        <p:nvCxnSpPr>
          <p:cNvPr id="768" name="Google Shape;768;p104"/>
          <p:cNvCxnSpPr/>
          <p:nvPr/>
        </p:nvCxnSpPr>
        <p:spPr>
          <a:xfrm>
            <a:off x="708285" y="1438796"/>
            <a:ext cx="4353339" cy="0"/>
          </a:xfrm>
          <a:prstGeom prst="straightConnector1">
            <a:avLst/>
          </a:prstGeom>
          <a:noFill/>
          <a:ln cap="flat" cmpd="sng" w="57150">
            <a:solidFill>
              <a:srgbClr val="F0512A"/>
            </a:solidFill>
            <a:prstDash val="solid"/>
            <a:miter lim="800000"/>
            <a:headEnd len="sm" w="sm" type="none"/>
            <a:tailEnd len="sm" w="sm" type="none"/>
          </a:ln>
        </p:spPr>
      </p:cxnSp>
      <p:pic>
        <p:nvPicPr>
          <p:cNvPr descr="https://bobbywards.files.wordpress.com/2011/11/twitter-icon.png" id="769" name="Google Shape;769;p104">
            <a:hlinkClick r:id="rId3"/>
          </p:cNvPr>
          <p:cNvPicPr preferRelativeResize="0"/>
          <p:nvPr/>
        </p:nvPicPr>
        <p:blipFill rotWithShape="1">
          <a:blip r:embed="rId4">
            <a:alphaModFix/>
          </a:blip>
          <a:srcRect b="0" l="0" r="0" t="0"/>
          <a:stretch/>
        </p:blipFill>
        <p:spPr>
          <a:xfrm>
            <a:off x="892234" y="3521294"/>
            <a:ext cx="483434" cy="489869"/>
          </a:xfrm>
          <a:prstGeom prst="rect">
            <a:avLst/>
          </a:prstGeom>
          <a:noFill/>
          <a:ln>
            <a:noFill/>
          </a:ln>
        </p:spPr>
      </p:pic>
      <p:pic>
        <p:nvPicPr>
          <p:cNvPr descr="http://projects.ift.uam-csic.es/outreach/images/linkedin_icon.png" id="770" name="Google Shape;770;p104">
            <a:hlinkClick r:id="rId5"/>
          </p:cNvPr>
          <p:cNvPicPr preferRelativeResize="0"/>
          <p:nvPr/>
        </p:nvPicPr>
        <p:blipFill rotWithShape="1">
          <a:blip r:embed="rId6">
            <a:alphaModFix/>
          </a:blip>
          <a:srcRect b="0" l="0" r="0" t="0"/>
          <a:stretch/>
        </p:blipFill>
        <p:spPr>
          <a:xfrm>
            <a:off x="892234" y="4479657"/>
            <a:ext cx="483434" cy="489869"/>
          </a:xfrm>
          <a:prstGeom prst="rect">
            <a:avLst/>
          </a:prstGeom>
          <a:noFill/>
          <a:ln>
            <a:noFill/>
          </a:ln>
        </p:spPr>
      </p:pic>
      <p:pic>
        <p:nvPicPr>
          <p:cNvPr id="771" name="Google Shape;771;p104">
            <a:hlinkClick r:id="rId7"/>
          </p:cNvPr>
          <p:cNvPicPr preferRelativeResize="0"/>
          <p:nvPr/>
        </p:nvPicPr>
        <p:blipFill rotWithShape="1">
          <a:blip r:embed="rId8">
            <a:alphaModFix/>
          </a:blip>
          <a:srcRect b="0" l="0" r="0" t="0"/>
          <a:stretch/>
        </p:blipFill>
        <p:spPr>
          <a:xfrm>
            <a:off x="4544166" y="2311301"/>
            <a:ext cx="541782" cy="541782"/>
          </a:xfrm>
          <a:prstGeom prst="rect">
            <a:avLst/>
          </a:prstGeom>
          <a:noFill/>
          <a:ln>
            <a:noFill/>
          </a:ln>
          <a:effectLst>
            <a:outerShdw blurRad="292100" rotWithShape="0" algn="tl" dir="2700000" dist="139700">
              <a:srgbClr val="333333">
                <a:alpha val="64705"/>
              </a:srgbClr>
            </a:outerShdw>
          </a:effectLst>
        </p:spPr>
      </p:pic>
      <p:pic>
        <p:nvPicPr>
          <p:cNvPr descr="A picture containing drawing&#10;&#10;Description automatically generated" id="772" name="Google Shape;772;p104"/>
          <p:cNvPicPr preferRelativeResize="0"/>
          <p:nvPr/>
        </p:nvPicPr>
        <p:blipFill rotWithShape="1">
          <a:blip r:embed="rId9">
            <a:alphaModFix/>
          </a:blip>
          <a:srcRect b="0" l="0" r="0" t="0"/>
          <a:stretch/>
        </p:blipFill>
        <p:spPr>
          <a:xfrm>
            <a:off x="894477" y="2305056"/>
            <a:ext cx="541782" cy="541782"/>
          </a:xfrm>
          <a:prstGeom prst="rect">
            <a:avLst/>
          </a:prstGeom>
          <a:noFill/>
          <a:ln>
            <a:noFill/>
          </a:ln>
        </p:spPr>
      </p:pic>
      <p:pic>
        <p:nvPicPr>
          <p:cNvPr descr="A picture containing drawing&#10;&#10;Description automatically generated" id="773" name="Google Shape;773;p104"/>
          <p:cNvPicPr preferRelativeResize="0"/>
          <p:nvPr/>
        </p:nvPicPr>
        <p:blipFill rotWithShape="1">
          <a:blip r:embed="rId10">
            <a:alphaModFix/>
          </a:blip>
          <a:srcRect b="0" l="0" r="0" t="0"/>
          <a:stretch/>
        </p:blipFill>
        <p:spPr>
          <a:xfrm>
            <a:off x="4572000" y="3386084"/>
            <a:ext cx="540045" cy="54004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774" name="Google Shape;774;p104"/>
          <p:cNvCxnSpPr/>
          <p:nvPr/>
        </p:nvCxnSpPr>
        <p:spPr>
          <a:xfrm>
            <a:off x="0" y="0"/>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id="775" name="Google Shape;775;p104">
            <a:hlinkClick r:id="rId11"/>
          </p:cNvPr>
          <p:cNvPicPr preferRelativeResize="0"/>
          <p:nvPr/>
        </p:nvPicPr>
        <p:blipFill rotWithShape="1">
          <a:blip r:embed="rId12">
            <a:alphaModFix/>
          </a:blip>
          <a:srcRect b="0" l="0" r="0" t="0"/>
          <a:stretch/>
        </p:blipFill>
        <p:spPr>
          <a:xfrm>
            <a:off x="4544166" y="4299890"/>
            <a:ext cx="626720" cy="62672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05"/>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
        <p:nvSpPr>
          <p:cNvPr id="782" name="Google Shape;782;p105"/>
          <p:cNvSpPr txBox="1"/>
          <p:nvPr>
            <p:ph type="title"/>
          </p:nvPr>
        </p:nvSpPr>
        <p:spPr>
          <a:xfrm>
            <a:off x="505385" y="1055341"/>
            <a:ext cx="7886700" cy="99349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1E1A53"/>
              </a:buClr>
              <a:buSzPct val="100000"/>
              <a:buFont typeface="Arial"/>
              <a:buNone/>
            </a:pPr>
            <a:r>
              <a:rPr b="1" lang="en-US" sz="4050"/>
              <a:t>THANK YOU </a:t>
            </a:r>
            <a:r>
              <a:rPr b="1" lang="en-US" sz="4050" cap="none"/>
              <a:t>and</a:t>
            </a:r>
            <a:br>
              <a:rPr b="1" lang="en-US" sz="4050"/>
            </a:br>
            <a:r>
              <a:rPr b="1" lang="en-US" sz="4050"/>
              <a:t>HAPPY HOLIDAYS!</a:t>
            </a:r>
            <a:endParaRPr/>
          </a:p>
        </p:txBody>
      </p:sp>
      <p:cxnSp>
        <p:nvCxnSpPr>
          <p:cNvPr id="783" name="Google Shape;783;p105"/>
          <p:cNvCxnSpPr/>
          <p:nvPr/>
        </p:nvCxnSpPr>
        <p:spPr>
          <a:xfrm>
            <a:off x="0" y="9940"/>
            <a:ext cx="9144000" cy="0"/>
          </a:xfrm>
          <a:prstGeom prst="straightConnector1">
            <a:avLst/>
          </a:prstGeom>
          <a:noFill/>
          <a:ln cap="flat" cmpd="sng" w="38100">
            <a:solidFill>
              <a:srgbClr val="F0512A"/>
            </a:solidFill>
            <a:prstDash val="solid"/>
            <a:miter lim="800000"/>
            <a:headEnd len="sm" w="sm" type="none"/>
            <a:tailEnd len="sm" w="sm" type="none"/>
          </a:ln>
        </p:spPr>
      </p:cxnSp>
      <p:pic>
        <p:nvPicPr>
          <p:cNvPr descr="Logo&#10;&#10;Description automatically generated" id="784" name="Google Shape;784;p105"/>
          <p:cNvPicPr preferRelativeResize="0"/>
          <p:nvPr/>
        </p:nvPicPr>
        <p:blipFill rotWithShape="1">
          <a:blip r:embed="rId3">
            <a:alphaModFix/>
          </a:blip>
          <a:srcRect b="0" l="0" r="0" t="0"/>
          <a:stretch/>
        </p:blipFill>
        <p:spPr>
          <a:xfrm>
            <a:off x="5640542" y="1447565"/>
            <a:ext cx="2998073" cy="3460595"/>
          </a:xfrm>
          <a:prstGeom prst="rect">
            <a:avLst/>
          </a:prstGeom>
          <a:noFill/>
          <a:ln>
            <a:noFill/>
          </a:ln>
        </p:spPr>
      </p:pic>
      <p:sp>
        <p:nvSpPr>
          <p:cNvPr id="785" name="Google Shape;785;p105"/>
          <p:cNvSpPr txBox="1"/>
          <p:nvPr/>
        </p:nvSpPr>
        <p:spPr>
          <a:xfrm>
            <a:off x="702222" y="4087729"/>
            <a:ext cx="458251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Lawrence Sloan, FASAE, CAE</a:t>
            </a:r>
            <a:br>
              <a:rPr b="1"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Chief Executive Officer</a:t>
            </a:r>
            <a:endParaRPr/>
          </a:p>
          <a:p>
            <a:pPr indent="0" lvl="0" marL="0" marR="0" rtl="0" algn="l">
              <a:spcBef>
                <a:spcPts val="0"/>
              </a:spcBef>
              <a:spcAft>
                <a:spcPts val="0"/>
              </a:spcAft>
              <a:buNone/>
            </a:pPr>
            <a:r>
              <a:rPr b="1" lang="en-US" sz="2000" u="sng">
                <a:solidFill>
                  <a:schemeClr val="hlink"/>
                </a:solidFill>
                <a:latin typeface="Arial"/>
                <a:ea typeface="Arial"/>
                <a:cs typeface="Arial"/>
                <a:sym typeface="Arial"/>
                <a:hlinkClick r:id="rId4"/>
              </a:rPr>
              <a:t>lsloan@aiha.org</a:t>
            </a:r>
            <a:r>
              <a:rPr b="1" lang="en-US" sz="20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8"/>
          <p:cNvSpPr txBox="1"/>
          <p:nvPr>
            <p:ph type="title"/>
          </p:nvPr>
        </p:nvSpPr>
        <p:spPr>
          <a:xfrm>
            <a:off x="539441" y="68887"/>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HOW AIHA UNIQUELY SUPPORTS THE OEHS PROFESSION</a:t>
            </a:r>
            <a:endParaRPr/>
          </a:p>
        </p:txBody>
      </p:sp>
      <p:sp>
        <p:nvSpPr>
          <p:cNvPr id="504" name="Google Shape;504;p78"/>
          <p:cNvSpPr txBox="1"/>
          <p:nvPr>
            <p:ph idx="1" type="body"/>
          </p:nvPr>
        </p:nvSpPr>
        <p:spPr>
          <a:xfrm>
            <a:off x="539441" y="1454458"/>
            <a:ext cx="7886700" cy="4130850"/>
          </a:xfrm>
          <a:prstGeom prst="rect">
            <a:avLst/>
          </a:prstGeom>
          <a:noFill/>
          <a:ln>
            <a:noFill/>
          </a:ln>
        </p:spPr>
        <p:txBody>
          <a:bodyPr anchorCtr="0" anchor="t" bIns="45700" lIns="91425" spcFirstLastPara="1" rIns="91425" wrap="square" tIns="45700">
            <a:noAutofit/>
          </a:bodyPr>
          <a:lstStyle/>
          <a:p>
            <a:pPr indent="-174625" lvl="0" marL="174625" rtl="0" algn="l">
              <a:lnSpc>
                <a:spcPct val="90000"/>
              </a:lnSpc>
              <a:spcBef>
                <a:spcPts val="0"/>
              </a:spcBef>
              <a:spcAft>
                <a:spcPts val="0"/>
              </a:spcAft>
              <a:buSzPts val="1800"/>
              <a:buChar char="•"/>
            </a:pPr>
            <a:r>
              <a:rPr b="1" lang="en-US" sz="1800"/>
              <a:t>Advocacy: </a:t>
            </a:r>
            <a:r>
              <a:rPr lang="en-US" sz="1800"/>
              <a:t>We safeguard our profession’s interests across a broad range of issues, including natural disasters, workforce development, Certified Industrial Hygiene (CIH)  title protection, indoor environmental quality, and more — at all levels of government.</a:t>
            </a:r>
            <a:endParaRPr/>
          </a:p>
          <a:p>
            <a:pPr indent="-174625" lvl="0" marL="174625" rtl="0" algn="l">
              <a:lnSpc>
                <a:spcPct val="90000"/>
              </a:lnSpc>
              <a:spcBef>
                <a:spcPts val="1800"/>
              </a:spcBef>
              <a:spcAft>
                <a:spcPts val="0"/>
              </a:spcAft>
              <a:buSzPts val="1800"/>
              <a:buChar char="•"/>
            </a:pPr>
            <a:r>
              <a:rPr b="1" lang="en-US" sz="1800"/>
              <a:t>Public Awareness of the Profession: </a:t>
            </a:r>
            <a:r>
              <a:rPr lang="en-US" sz="1800"/>
              <a:t>We develop timely, consumer-friendly resources that help educate and support the needs of workers and the general public.</a:t>
            </a:r>
            <a:endParaRPr/>
          </a:p>
          <a:p>
            <a:pPr indent="-174625" lvl="0" marL="174625" rtl="0" algn="l">
              <a:lnSpc>
                <a:spcPct val="90000"/>
              </a:lnSpc>
              <a:spcBef>
                <a:spcPts val="1800"/>
              </a:spcBef>
              <a:spcAft>
                <a:spcPts val="0"/>
              </a:spcAft>
              <a:buSzPts val="1800"/>
              <a:buChar char="•"/>
            </a:pPr>
            <a:r>
              <a:rPr b="1" lang="en-US" sz="1800"/>
              <a:t>Lab Accreditation and Proficiency Testing: </a:t>
            </a:r>
            <a:r>
              <a:rPr lang="en-US" sz="1800"/>
              <a:t>AIHA’s Lab Accreditation and Proficiency Analytical Testing programs support the competency and global recognition of labs — critical to the integrity of OEHS and allied professional practice.</a:t>
            </a:r>
            <a:endParaRPr/>
          </a:p>
          <a:p>
            <a:pPr indent="-174625" lvl="0" marL="174625" rtl="0" algn="l">
              <a:lnSpc>
                <a:spcPct val="90000"/>
              </a:lnSpc>
              <a:spcBef>
                <a:spcPts val="1800"/>
              </a:spcBef>
              <a:spcAft>
                <a:spcPts val="0"/>
              </a:spcAft>
              <a:buSzPts val="1800"/>
              <a:buChar char="•"/>
            </a:pPr>
            <a:r>
              <a:rPr b="1" lang="en-US" sz="1800"/>
              <a:t>Community-based Exposure Limits: </a:t>
            </a:r>
            <a:r>
              <a:rPr lang="en-US" sz="1800"/>
              <a:t>AIHA’s Emergency Response Planning Guidelines protect communities dealing with exposure to hazardous chemicals caused by man-made or natural disasters.</a:t>
            </a:r>
            <a:endParaRPr/>
          </a:p>
        </p:txBody>
      </p:sp>
      <p:sp>
        <p:nvSpPr>
          <p:cNvPr id="505" name="Google Shape;505;p78"/>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9"/>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HOW AIHA UNIQUELY SUPPORTS OEHS PROFESSIONALS</a:t>
            </a:r>
            <a:endParaRPr/>
          </a:p>
        </p:txBody>
      </p:sp>
      <p:sp>
        <p:nvSpPr>
          <p:cNvPr id="511" name="Google Shape;511;p79"/>
          <p:cNvSpPr txBox="1"/>
          <p:nvPr>
            <p:ph idx="1" type="body"/>
          </p:nvPr>
        </p:nvSpPr>
        <p:spPr>
          <a:xfrm>
            <a:off x="628650" y="1241656"/>
            <a:ext cx="7886700" cy="4130850"/>
          </a:xfrm>
          <a:prstGeom prst="rect">
            <a:avLst/>
          </a:prstGeom>
          <a:noFill/>
          <a:ln>
            <a:noFill/>
          </a:ln>
        </p:spPr>
        <p:txBody>
          <a:bodyPr anchorCtr="0" anchor="t" bIns="45700" lIns="91425" spcFirstLastPara="1" rIns="91425" wrap="square" tIns="45700">
            <a:noAutofit/>
          </a:bodyPr>
          <a:lstStyle/>
          <a:p>
            <a:pPr indent="-174625" lvl="0" marL="174625" rtl="0" algn="l">
              <a:lnSpc>
                <a:spcPct val="90000"/>
              </a:lnSpc>
              <a:spcBef>
                <a:spcPts val="0"/>
              </a:spcBef>
              <a:spcAft>
                <a:spcPts val="0"/>
              </a:spcAft>
              <a:buSzPts val="1800"/>
              <a:buChar char="•"/>
            </a:pPr>
            <a:r>
              <a:rPr b="1" lang="en-US" sz="1800"/>
              <a:t>Premier Provider of Applied Scientific Education: </a:t>
            </a:r>
            <a:r>
              <a:rPr lang="en-US" sz="1800"/>
              <a:t>We develop and maintain an extensive library of educational offerings, technical resources (including Body of Knowledge frameworks), e-tools, and publications in the applied science of occupational and environmental health and safety.</a:t>
            </a:r>
            <a:endParaRPr/>
          </a:p>
          <a:p>
            <a:pPr indent="-174625" lvl="0" marL="174625" rtl="0" algn="l">
              <a:lnSpc>
                <a:spcPct val="90000"/>
              </a:lnSpc>
              <a:spcBef>
                <a:spcPts val="1800"/>
              </a:spcBef>
              <a:spcAft>
                <a:spcPts val="0"/>
              </a:spcAft>
              <a:buSzPts val="1800"/>
              <a:buChar char="•"/>
            </a:pPr>
            <a:r>
              <a:rPr b="1" lang="en-US" sz="1800"/>
              <a:t>Career Development: </a:t>
            </a:r>
            <a:r>
              <a:rPr lang="en-US" sz="1800"/>
              <a:t>We offer financial support to students and provide professional development resources to help students and those entering the profession mid-career. AIHA Local Sections foster a sense of community and creation of professional development networks, as well as leadership opportunities.</a:t>
            </a:r>
            <a:endParaRPr/>
          </a:p>
          <a:p>
            <a:pPr indent="-174625" lvl="0" marL="174625" rtl="0" algn="l">
              <a:lnSpc>
                <a:spcPct val="90000"/>
              </a:lnSpc>
              <a:spcBef>
                <a:spcPts val="1800"/>
              </a:spcBef>
              <a:spcAft>
                <a:spcPts val="0"/>
              </a:spcAft>
              <a:buSzPts val="1800"/>
              <a:buChar char="•"/>
            </a:pPr>
            <a:r>
              <a:rPr b="1" lang="en-US" sz="1800"/>
              <a:t>Processes and e-Tools to Ensure High Quality Exposure Risk Decisions. </a:t>
            </a:r>
            <a:r>
              <a:rPr lang="en-US" sz="1800"/>
              <a:t>AIHA has developed a proven methodology and suite of e-tools to ensure high-quality exposure modeling, dermal exposure assessment, qualitative judgment accuracy, and the statistical analysis of quantitative exposure data.</a:t>
            </a:r>
            <a:endParaRPr/>
          </a:p>
        </p:txBody>
      </p:sp>
      <p:sp>
        <p:nvSpPr>
          <p:cNvPr id="512" name="Google Shape;512;p79"/>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0"/>
          <p:cNvSpPr txBox="1"/>
          <p:nvPr>
            <p:ph type="title"/>
          </p:nvPr>
        </p:nvSpPr>
        <p:spPr>
          <a:xfrm>
            <a:off x="628650" y="1"/>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1A53"/>
              </a:buClr>
              <a:buSzPts val="2700"/>
              <a:buFont typeface="Arial Black"/>
              <a:buNone/>
            </a:pPr>
            <a:r>
              <a:rPr lang="en-US"/>
              <a:t>HOW AIHA UNIQUELY SUPPORTS OEHS PROFESSIONALS</a:t>
            </a:r>
            <a:endParaRPr/>
          </a:p>
        </p:txBody>
      </p:sp>
      <p:sp>
        <p:nvSpPr>
          <p:cNvPr id="518" name="Google Shape;518;p80"/>
          <p:cNvSpPr txBox="1"/>
          <p:nvPr>
            <p:ph idx="1" type="body"/>
          </p:nvPr>
        </p:nvSpPr>
        <p:spPr>
          <a:xfrm>
            <a:off x="628650" y="1363575"/>
            <a:ext cx="7886700" cy="4130850"/>
          </a:xfrm>
          <a:prstGeom prst="rect">
            <a:avLst/>
          </a:prstGeom>
          <a:noFill/>
          <a:ln>
            <a:noFill/>
          </a:ln>
        </p:spPr>
        <p:txBody>
          <a:bodyPr anchorCtr="0" anchor="t" bIns="45700" lIns="91425" spcFirstLastPara="1" rIns="91425" wrap="square" tIns="45700">
            <a:noAutofit/>
          </a:bodyPr>
          <a:lstStyle/>
          <a:p>
            <a:pPr indent="-174625" lvl="0" marL="174625" rtl="0" algn="l">
              <a:lnSpc>
                <a:spcPct val="90000"/>
              </a:lnSpc>
              <a:spcBef>
                <a:spcPts val="0"/>
              </a:spcBef>
              <a:spcAft>
                <a:spcPts val="0"/>
              </a:spcAft>
              <a:buSzPts val="1800"/>
              <a:buChar char="•"/>
            </a:pPr>
            <a:r>
              <a:rPr b="1" lang="en-US" sz="1800"/>
              <a:t>Foresight Leadership:  </a:t>
            </a:r>
            <a:r>
              <a:rPr lang="en-US" sz="1800"/>
              <a:t>We scan the environment for emerging topics and trends and develop strategic, educational, and informational resources to enlighten and inform OEHS professionals about these future opportunities and threats that may impact the profession.</a:t>
            </a:r>
            <a:endParaRPr/>
          </a:p>
          <a:p>
            <a:pPr indent="-174625" lvl="0" marL="174625" rtl="0" algn="l">
              <a:lnSpc>
                <a:spcPct val="90000"/>
              </a:lnSpc>
              <a:spcBef>
                <a:spcPts val="1800"/>
              </a:spcBef>
              <a:spcAft>
                <a:spcPts val="0"/>
              </a:spcAft>
              <a:buSzPts val="1800"/>
              <a:buChar char="•"/>
            </a:pPr>
            <a:r>
              <a:rPr b="1" lang="en-US" sz="1800"/>
              <a:t>OEHS Professional Credentialing: </a:t>
            </a:r>
            <a:r>
              <a:rPr lang="en-US" sz="1800"/>
              <a:t>Our Registry Programs recognize best-in-class asbestos analysts, safety data sheet authors, and exposure decision analysts.</a:t>
            </a:r>
            <a:endParaRPr/>
          </a:p>
          <a:p>
            <a:pPr indent="-174625" lvl="0" marL="174625" rtl="0" algn="l">
              <a:lnSpc>
                <a:spcPct val="90000"/>
              </a:lnSpc>
              <a:spcBef>
                <a:spcPts val="1800"/>
              </a:spcBef>
              <a:spcAft>
                <a:spcPts val="0"/>
              </a:spcAft>
              <a:buSzPts val="1800"/>
              <a:buChar char="•"/>
            </a:pPr>
            <a:r>
              <a:rPr b="1" lang="en-US" sz="1800"/>
              <a:t>Product Stewardship Society: </a:t>
            </a:r>
            <a:r>
              <a:rPr lang="en-US" sz="1800"/>
              <a:t>We serve as the association management company for a distinct society of professionals responsible for reducing the environmental life-cycle impacts of products. </a:t>
            </a:r>
            <a:endParaRPr/>
          </a:p>
          <a:p>
            <a:pPr indent="-174625" lvl="0" marL="174625" rtl="0" algn="l">
              <a:lnSpc>
                <a:spcPct val="90000"/>
              </a:lnSpc>
              <a:spcBef>
                <a:spcPts val="1800"/>
              </a:spcBef>
              <a:spcAft>
                <a:spcPts val="0"/>
              </a:spcAft>
              <a:buSzPts val="1800"/>
              <a:buChar char="•"/>
            </a:pPr>
            <a:r>
              <a:rPr b="1" lang="en-US" sz="1800"/>
              <a:t>Global Outreach: </a:t>
            </a:r>
            <a:r>
              <a:rPr lang="en-US" sz="1800"/>
              <a:t>We offer training, resources, and financial support to OEHS students and professionals living in emerging economies.</a:t>
            </a:r>
            <a:endParaRPr/>
          </a:p>
        </p:txBody>
      </p:sp>
      <p:sp>
        <p:nvSpPr>
          <p:cNvPr id="519" name="Google Shape;519;p80"/>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6BC7B8"/>
                </a:solidFill>
              </a:rPr>
              <a:t>aiha.org  </a:t>
            </a:r>
            <a:r>
              <a:rPr lang="en-US">
                <a:solidFill>
                  <a:srgbClr val="F0512A"/>
                </a:solidFill>
              </a:rPr>
              <a:t>|</a:t>
            </a:r>
            <a:r>
              <a:rPr lang="en-US"/>
              <a:t> </a:t>
            </a: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24" name="Shape 524"/>
        <p:cNvGrpSpPr/>
        <p:nvPr/>
      </p:nvGrpSpPr>
      <p:grpSpPr>
        <a:xfrm>
          <a:off x="0" y="0"/>
          <a:ext cx="0" cy="0"/>
          <a:chOff x="0" y="0"/>
          <a:chExt cx="0" cy="0"/>
        </a:xfrm>
      </p:grpSpPr>
      <p:sp>
        <p:nvSpPr>
          <p:cNvPr id="525" name="Google Shape;525;p81"/>
          <p:cNvSpPr txBox="1"/>
          <p:nvPr/>
        </p:nvSpPr>
        <p:spPr>
          <a:xfrm>
            <a:off x="0" y="880110"/>
            <a:ext cx="9144000" cy="5120640"/>
          </a:xfrm>
          <a:prstGeom prst="rect">
            <a:avLst/>
          </a:prstGeom>
          <a:noFill/>
          <a:ln>
            <a:noFill/>
          </a:ln>
        </p:spPr>
        <p:txBody>
          <a:bodyPr anchorCtr="0" anchor="t" bIns="34275" lIns="68575" spcFirstLastPara="1" rIns="68575" wrap="square" tIns="34275">
            <a:noAutofit/>
          </a:bodyPr>
          <a:lstStyle/>
          <a:p>
            <a:pPr indent="0" lvl="0" marL="0" marR="0" rtl="0" algn="r">
              <a:lnSpc>
                <a:spcPct val="77777"/>
              </a:lnSpc>
              <a:spcBef>
                <a:spcPts val="0"/>
              </a:spcBef>
              <a:spcAft>
                <a:spcPts val="0"/>
              </a:spcAft>
              <a:buClr>
                <a:srgbClr val="F0512A"/>
              </a:buClr>
              <a:buSzPts val="6750"/>
              <a:buFont typeface="Arial"/>
              <a:buNone/>
            </a:pPr>
            <a:r>
              <a:rPr b="1" i="0" lang="en-US" sz="6750" u="none" cap="none" strike="noStrike">
                <a:solidFill>
                  <a:srgbClr val="000000"/>
                </a:solidFill>
                <a:latin typeface="Arial"/>
                <a:ea typeface="Arial"/>
                <a:cs typeface="Arial"/>
                <a:sym typeface="Arial"/>
              </a:rPr>
              <a:t>COMMUNITY	AWARENESS	ADVANCEMENT /</a:t>
            </a:r>
            <a:br>
              <a:rPr b="1" i="0" lang="en-US" sz="6750" u="none" cap="none" strike="noStrike">
                <a:solidFill>
                  <a:srgbClr val="000000"/>
                </a:solidFill>
                <a:latin typeface="Arial"/>
                <a:ea typeface="Arial"/>
                <a:cs typeface="Arial"/>
                <a:sym typeface="Arial"/>
              </a:rPr>
            </a:br>
            <a:r>
              <a:rPr b="1" i="0" lang="en-US" sz="6750" u="none" cap="none" strike="noStrike">
                <a:solidFill>
                  <a:srgbClr val="000000"/>
                </a:solidFill>
                <a:latin typeface="Arial"/>
                <a:ea typeface="Arial"/>
                <a:cs typeface="Arial"/>
                <a:sym typeface="Arial"/>
              </a:rPr>
              <a:t>DISSEMINATION OF KNOWLEDGE	INTEGRITY OF IH PRACTICE	ADVOCACY</a:t>
            </a:r>
            <a:endParaRPr/>
          </a:p>
        </p:txBody>
      </p:sp>
      <p:sp>
        <p:nvSpPr>
          <p:cNvPr id="526" name="Google Shape;526;p81"/>
          <p:cNvSpPr txBox="1"/>
          <p:nvPr>
            <p:ph type="title"/>
          </p:nvPr>
        </p:nvSpPr>
        <p:spPr>
          <a:xfrm>
            <a:off x="264271" y="-366913"/>
            <a:ext cx="7886700" cy="105853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Black"/>
              <a:buNone/>
            </a:pPr>
            <a:r>
              <a:rPr lang="en-US" sz="2400">
                <a:solidFill>
                  <a:schemeClr val="lt1"/>
                </a:solidFill>
              </a:rPr>
              <a:t>DOMAINS/SUCCESS STATEMENTS</a:t>
            </a:r>
            <a:endParaRPr/>
          </a:p>
        </p:txBody>
      </p:sp>
      <p:sp>
        <p:nvSpPr>
          <p:cNvPr id="527" name="Google Shape;527;p81"/>
          <p:cNvSpPr txBox="1"/>
          <p:nvPr>
            <p:ph idx="1" type="body"/>
          </p:nvPr>
        </p:nvSpPr>
        <p:spPr>
          <a:xfrm>
            <a:off x="386763" y="1087209"/>
            <a:ext cx="3497472" cy="304068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700"/>
              <a:buNone/>
            </a:pPr>
            <a:r>
              <a:rPr b="1" lang="en-US" sz="1700" cap="none">
                <a:solidFill>
                  <a:srgbClr val="6BC7B8"/>
                </a:solidFill>
              </a:rPr>
              <a:t>COMMUNITY</a:t>
            </a:r>
            <a:br>
              <a:rPr lang="en-US" sz="1700" cap="none">
                <a:solidFill>
                  <a:srgbClr val="6BC7B8"/>
                </a:solidFill>
              </a:rPr>
            </a:br>
            <a:r>
              <a:rPr lang="en-US" sz="1700">
                <a:solidFill>
                  <a:schemeClr val="lt1"/>
                </a:solidFill>
              </a:rPr>
              <a:t>AIHA will nurture and empower a diverse and inclusive professional community and engage with allied professional organizations to work towards achieving common goals.</a:t>
            </a:r>
            <a:endParaRPr/>
          </a:p>
          <a:p>
            <a:pPr indent="0" lvl="0" marL="0" rtl="0" algn="l">
              <a:lnSpc>
                <a:spcPct val="79411"/>
              </a:lnSpc>
              <a:spcBef>
                <a:spcPts val="750"/>
              </a:spcBef>
              <a:spcAft>
                <a:spcPts val="0"/>
              </a:spcAft>
              <a:buSzPts val="1700"/>
              <a:buNone/>
            </a:pPr>
            <a:r>
              <a:t/>
            </a:r>
            <a:endParaRPr sz="1700" cap="none">
              <a:solidFill>
                <a:srgbClr val="6BC7B8"/>
              </a:solidFill>
            </a:endParaRPr>
          </a:p>
          <a:p>
            <a:pPr indent="0" lvl="0" marL="0" rtl="0" algn="l">
              <a:lnSpc>
                <a:spcPct val="100000"/>
              </a:lnSpc>
              <a:spcBef>
                <a:spcPts val="2100"/>
              </a:spcBef>
              <a:spcAft>
                <a:spcPts val="0"/>
              </a:spcAft>
              <a:buSzPts val="1700"/>
              <a:buNone/>
            </a:pPr>
            <a:r>
              <a:rPr b="1" lang="en-US" sz="1700" cap="none">
                <a:solidFill>
                  <a:srgbClr val="6BC7B8"/>
                </a:solidFill>
              </a:rPr>
              <a:t>AWARENESS</a:t>
            </a:r>
            <a:br>
              <a:rPr lang="en-US" sz="1700" cap="none">
                <a:solidFill>
                  <a:srgbClr val="6BC7B8"/>
                </a:solidFill>
              </a:rPr>
            </a:br>
            <a:r>
              <a:rPr lang="en-US" sz="1700">
                <a:solidFill>
                  <a:schemeClr val="lt1"/>
                </a:solidFill>
              </a:rPr>
              <a:t>AIHA will promote the practice of OEHS by increasing awareness of the value of the profession and growing the organization.</a:t>
            </a:r>
            <a:endParaRPr sz="1700"/>
          </a:p>
        </p:txBody>
      </p:sp>
      <p:sp>
        <p:nvSpPr>
          <p:cNvPr id="528" name="Google Shape;528;p81"/>
          <p:cNvSpPr txBox="1"/>
          <p:nvPr>
            <p:ph idx="12" type="sldNum"/>
          </p:nvPr>
        </p:nvSpPr>
        <p:spPr>
          <a:xfrm>
            <a:off x="6824775" y="6239388"/>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BC7B8"/>
              </a:buClr>
              <a:buSzPts val="900"/>
              <a:buFont typeface="Arial"/>
              <a:buNone/>
            </a:pPr>
            <a:r>
              <a:rPr b="0" i="0" lang="en-US" sz="900" u="none" cap="none" strike="noStrike">
                <a:solidFill>
                  <a:srgbClr val="6BC7B8"/>
                </a:solidFill>
                <a:latin typeface="Arial"/>
                <a:ea typeface="Arial"/>
                <a:cs typeface="Arial"/>
                <a:sym typeface="Arial"/>
              </a:rPr>
              <a:t>aiha.org  </a:t>
            </a:r>
            <a:r>
              <a:rPr b="0" i="0" lang="en-US" sz="900" u="none" cap="none" strike="noStrike">
                <a:solidFill>
                  <a:srgbClr val="F0512A"/>
                </a:solidFill>
                <a:latin typeface="Arial"/>
                <a:ea typeface="Arial"/>
                <a:cs typeface="Arial"/>
                <a:sym typeface="Arial"/>
              </a:rPr>
              <a:t>|</a:t>
            </a:r>
            <a:r>
              <a:rPr b="0" i="0" lang="en-US" sz="900" u="none" cap="none" strike="noStrike">
                <a:solidFill>
                  <a:srgbClr val="FFFFFF"/>
                </a:solidFill>
                <a:latin typeface="Arial"/>
                <a:ea typeface="Arial"/>
                <a:cs typeface="Arial"/>
                <a:sym typeface="Arial"/>
              </a:rPr>
              <a:t> </a:t>
            </a: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cxnSp>
        <p:nvCxnSpPr>
          <p:cNvPr id="529" name="Google Shape;529;p81"/>
          <p:cNvCxnSpPr/>
          <p:nvPr/>
        </p:nvCxnSpPr>
        <p:spPr>
          <a:xfrm>
            <a:off x="0" y="9940"/>
            <a:ext cx="9144000" cy="0"/>
          </a:xfrm>
          <a:prstGeom prst="straightConnector1">
            <a:avLst/>
          </a:prstGeom>
          <a:noFill/>
          <a:ln cap="flat" cmpd="sng" w="38100">
            <a:solidFill>
              <a:srgbClr val="F0512A"/>
            </a:solidFill>
            <a:prstDash val="solid"/>
            <a:miter lim="800000"/>
            <a:headEnd len="sm" w="sm" type="none"/>
            <a:tailEnd len="sm" w="sm" type="none"/>
          </a:ln>
        </p:spPr>
      </p:cxnSp>
      <p:sp>
        <p:nvSpPr>
          <p:cNvPr id="530" name="Google Shape;530;p81"/>
          <p:cNvSpPr txBox="1"/>
          <p:nvPr/>
        </p:nvSpPr>
        <p:spPr>
          <a:xfrm>
            <a:off x="3543300" y="3257550"/>
            <a:ext cx="2057400" cy="27699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1E1A53"/>
              </a:buClr>
              <a:buSzPts val="1350"/>
              <a:buFont typeface="Arial"/>
              <a:buNone/>
            </a:pPr>
            <a:r>
              <a:rPr b="0" i="0" lang="en-US" sz="1350" u="none" cap="none" strike="noStrike">
                <a:solidFill>
                  <a:srgbClr val="1E1A53"/>
                </a:solidFill>
                <a:latin typeface="Arial"/>
                <a:ea typeface="Arial"/>
                <a:cs typeface="Arial"/>
                <a:sym typeface="Arial"/>
              </a:rPr>
              <a:t>Click to add text</a:t>
            </a:r>
            <a:endParaRPr/>
          </a:p>
        </p:txBody>
      </p:sp>
      <p:sp>
        <p:nvSpPr>
          <p:cNvPr id="531" name="Google Shape;531;p81"/>
          <p:cNvSpPr txBox="1"/>
          <p:nvPr/>
        </p:nvSpPr>
        <p:spPr>
          <a:xfrm>
            <a:off x="4632990" y="1087208"/>
            <a:ext cx="4249186" cy="610532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0512A"/>
              </a:buClr>
              <a:buSzPts val="1700"/>
              <a:buFont typeface="Arial"/>
              <a:buNone/>
            </a:pPr>
            <a:r>
              <a:rPr b="1" i="0" lang="en-US" sz="1700" u="none" cap="none" strike="noStrike">
                <a:solidFill>
                  <a:srgbClr val="6BC7B8"/>
                </a:solidFill>
                <a:latin typeface="Arial"/>
                <a:ea typeface="Arial"/>
                <a:cs typeface="Arial"/>
                <a:sym typeface="Arial"/>
              </a:rPr>
              <a:t>ADVANCEMENT &amp; DISSEMINATION</a:t>
            </a:r>
            <a:br>
              <a:rPr b="1" i="0" lang="en-US" sz="1700" u="none" cap="none" strike="noStrike">
                <a:solidFill>
                  <a:srgbClr val="6BC7B8"/>
                </a:solidFill>
                <a:latin typeface="Arial"/>
                <a:ea typeface="Arial"/>
                <a:cs typeface="Arial"/>
                <a:sym typeface="Arial"/>
              </a:rPr>
            </a:br>
            <a:r>
              <a:rPr b="1" i="0" lang="en-US" sz="1700" u="none" cap="none" strike="noStrike">
                <a:solidFill>
                  <a:srgbClr val="6BC7B8"/>
                </a:solidFill>
                <a:latin typeface="Arial"/>
                <a:ea typeface="Arial"/>
                <a:cs typeface="Arial"/>
                <a:sym typeface="Arial"/>
              </a:rPr>
              <a:t>OF KNOWLEDGE</a:t>
            </a:r>
            <a:br>
              <a:rPr b="0" i="0" lang="en-US" sz="1700" u="none" cap="none" strike="noStrike">
                <a:solidFill>
                  <a:srgbClr val="6BC7B8"/>
                </a:solidFill>
                <a:latin typeface="Arial"/>
                <a:ea typeface="Arial"/>
                <a:cs typeface="Arial"/>
                <a:sym typeface="Arial"/>
              </a:rPr>
            </a:br>
            <a:r>
              <a:rPr b="0" i="0" lang="en-US" sz="1700" u="none" cap="none" strike="noStrike">
                <a:solidFill>
                  <a:srgbClr val="FFFFFF"/>
                </a:solidFill>
                <a:latin typeface="Arial"/>
                <a:ea typeface="Arial"/>
                <a:cs typeface="Arial"/>
                <a:sym typeface="Arial"/>
              </a:rPr>
              <a:t>AIHA will explore, develop, and disseminate cutting-edge educational, technical, and career enrichment resources to advance the OEHS profession and professionals.</a:t>
            </a:r>
            <a:endParaRPr b="0" i="0" sz="1700" u="none" cap="none" strike="noStrike">
              <a:solidFill>
                <a:srgbClr val="FFFFFF"/>
              </a:solidFill>
              <a:latin typeface="Arial"/>
              <a:ea typeface="Arial"/>
              <a:cs typeface="Arial"/>
              <a:sym typeface="Arial"/>
            </a:endParaRPr>
          </a:p>
          <a:p>
            <a:pPr indent="0" lvl="0" marL="0" marR="0" rtl="0" algn="l">
              <a:lnSpc>
                <a:spcPct val="90000"/>
              </a:lnSpc>
              <a:spcBef>
                <a:spcPts val="750"/>
              </a:spcBef>
              <a:spcAft>
                <a:spcPts val="0"/>
              </a:spcAft>
              <a:buClr>
                <a:srgbClr val="F0512A"/>
              </a:buClr>
              <a:buSzPts val="1700"/>
              <a:buFont typeface="Arial"/>
              <a:buNone/>
            </a:pPr>
            <a:r>
              <a:t/>
            </a:r>
            <a:endParaRPr b="0" i="0" sz="1700" u="none" cap="none" strike="noStrike">
              <a:solidFill>
                <a:srgbClr val="6BC7B8"/>
              </a:solidFill>
              <a:latin typeface="Arial"/>
              <a:ea typeface="Arial"/>
              <a:cs typeface="Arial"/>
              <a:sym typeface="Arial"/>
            </a:endParaRPr>
          </a:p>
          <a:p>
            <a:pPr indent="0" lvl="0" marL="0" marR="0" rtl="0" algn="l">
              <a:lnSpc>
                <a:spcPct val="100000"/>
              </a:lnSpc>
              <a:spcBef>
                <a:spcPts val="750"/>
              </a:spcBef>
              <a:spcAft>
                <a:spcPts val="0"/>
              </a:spcAft>
              <a:buClr>
                <a:srgbClr val="F0512A"/>
              </a:buClr>
              <a:buSzPts val="1700"/>
              <a:buFont typeface="Arial"/>
              <a:buNone/>
            </a:pPr>
            <a:r>
              <a:rPr b="1" i="0" lang="en-US" sz="1700" u="none" cap="none" strike="noStrike">
                <a:solidFill>
                  <a:srgbClr val="6BC7B8"/>
                </a:solidFill>
                <a:latin typeface="Arial"/>
                <a:ea typeface="Arial"/>
                <a:cs typeface="Arial"/>
                <a:sym typeface="Arial"/>
              </a:rPr>
              <a:t>INTEGRITY OF PROFESSIONAL PRACTICE</a:t>
            </a:r>
            <a:br>
              <a:rPr b="0" i="0" lang="en-US" sz="1700" u="none" cap="none" strike="noStrike">
                <a:solidFill>
                  <a:srgbClr val="6BC7B8"/>
                </a:solidFill>
                <a:latin typeface="Arial"/>
                <a:ea typeface="Arial"/>
                <a:cs typeface="Arial"/>
                <a:sym typeface="Arial"/>
              </a:rPr>
            </a:br>
            <a:r>
              <a:rPr b="0" i="0" lang="en-US" sz="1700" u="none" cap="none" strike="noStrike">
                <a:solidFill>
                  <a:srgbClr val="FFFFFF"/>
                </a:solidFill>
                <a:latin typeface="Arial"/>
                <a:ea typeface="Arial"/>
                <a:cs typeface="Arial"/>
                <a:sym typeface="Arial"/>
              </a:rPr>
              <a:t>AIHA will identify, develop, continuously improve, and promote excellence in OEHS practices.</a:t>
            </a:r>
            <a:endParaRPr b="0" i="0" sz="1700" u="none" cap="none" strike="noStrike">
              <a:solidFill>
                <a:srgbClr val="FFFFFF"/>
              </a:solidFill>
              <a:latin typeface="Arial"/>
              <a:ea typeface="Arial"/>
              <a:cs typeface="Arial"/>
              <a:sym typeface="Arial"/>
            </a:endParaRPr>
          </a:p>
          <a:p>
            <a:pPr indent="0" lvl="0" marL="0" marR="0" rtl="0" algn="l">
              <a:lnSpc>
                <a:spcPct val="100000"/>
              </a:lnSpc>
              <a:spcBef>
                <a:spcPts val="750"/>
              </a:spcBef>
              <a:spcAft>
                <a:spcPts val="0"/>
              </a:spcAft>
              <a:buClr>
                <a:srgbClr val="F0512A"/>
              </a:buClr>
              <a:buSzPts val="1700"/>
              <a:buFont typeface="Arial"/>
              <a:buNone/>
            </a:pPr>
            <a:br>
              <a:rPr b="0" i="0" lang="en-US" sz="1700" u="none" cap="none" strike="noStrike">
                <a:solidFill>
                  <a:srgbClr val="6BC7B8"/>
                </a:solidFill>
                <a:latin typeface="Arial"/>
                <a:ea typeface="Arial"/>
                <a:cs typeface="Arial"/>
                <a:sym typeface="Arial"/>
              </a:rPr>
            </a:br>
            <a:r>
              <a:rPr b="1" i="0" lang="en-US" sz="1700" u="none" cap="none" strike="noStrike">
                <a:solidFill>
                  <a:srgbClr val="6BC7B8"/>
                </a:solidFill>
                <a:latin typeface="Arial"/>
                <a:ea typeface="Arial"/>
                <a:cs typeface="Arial"/>
                <a:sym typeface="Arial"/>
              </a:rPr>
              <a:t>ADVOCACY</a:t>
            </a:r>
            <a:br>
              <a:rPr b="0" i="0" lang="en-US" sz="1700" u="none" cap="none" strike="noStrike">
                <a:solidFill>
                  <a:srgbClr val="6BC7B8"/>
                </a:solidFill>
                <a:latin typeface="Arial"/>
                <a:ea typeface="Arial"/>
                <a:cs typeface="Arial"/>
                <a:sym typeface="Arial"/>
              </a:rPr>
            </a:br>
            <a:r>
              <a:rPr b="0" i="0" lang="en-US" sz="1700" u="none" cap="none" strike="noStrike">
                <a:solidFill>
                  <a:srgbClr val="FFFFFF"/>
                </a:solidFill>
                <a:latin typeface="Arial"/>
                <a:ea typeface="Arial"/>
                <a:cs typeface="Arial"/>
                <a:sym typeface="Arial"/>
              </a:rPr>
              <a:t>AIHA will influence the actions of the public, government, and organizations to advance worker and community health and safety.</a:t>
            </a:r>
            <a:endParaRPr b="0" i="0" sz="1700" u="none" cap="none" strike="noStrike">
              <a:solidFill>
                <a:srgbClr val="FFFFFF"/>
              </a:solidFill>
              <a:latin typeface="Arial"/>
              <a:ea typeface="Arial"/>
              <a:cs typeface="Arial"/>
              <a:sym typeface="Arial"/>
            </a:endParaRPr>
          </a:p>
          <a:p>
            <a:pPr indent="0" lvl="0" marL="0" marR="0" rtl="0" algn="l">
              <a:lnSpc>
                <a:spcPct val="90000"/>
              </a:lnSpc>
              <a:spcBef>
                <a:spcPts val="750"/>
              </a:spcBef>
              <a:spcAft>
                <a:spcPts val="0"/>
              </a:spcAft>
              <a:buClr>
                <a:srgbClr val="F0512A"/>
              </a:buClr>
              <a:buSzPts val="1200"/>
              <a:buFont typeface="Arial"/>
              <a:buNone/>
            </a:pPr>
            <a:r>
              <a:t/>
            </a:r>
            <a:endParaRPr b="0" i="0" sz="1200" u="none" cap="none" strike="noStrike">
              <a:solidFill>
                <a:srgbClr val="6BC7B8"/>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graphicFrame>
        <p:nvGraphicFramePr>
          <p:cNvPr id="537" name="Google Shape;537;p82"/>
          <p:cNvGraphicFramePr/>
          <p:nvPr/>
        </p:nvGraphicFramePr>
        <p:xfrm>
          <a:off x="429510" y="534597"/>
          <a:ext cx="3000000" cy="3000000"/>
        </p:xfrm>
        <a:graphic>
          <a:graphicData uri="http://schemas.openxmlformats.org/drawingml/2006/table">
            <a:tbl>
              <a:tblPr>
                <a:noFill/>
                <a:tableStyleId>{C2CDF426-F508-4F99-8100-20DE8D9B3C09}</a:tableStyleId>
              </a:tblPr>
              <a:tblGrid>
                <a:gridCol w="1763800"/>
                <a:gridCol w="1800625"/>
                <a:gridCol w="1703300"/>
                <a:gridCol w="1508625"/>
                <a:gridCol w="1508625"/>
              </a:tblGrid>
              <a:tr h="570375">
                <a:tc gridSpan="5">
                  <a:txBody>
                    <a:bodyPr/>
                    <a:lstStyle/>
                    <a:p>
                      <a:pPr indent="0" lvl="0" marL="0" marR="0" rtl="0" algn="l">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Mission - </a:t>
                      </a:r>
                      <a:r>
                        <a:rPr b="1" i="1" lang="en-US" sz="950" u="none" cap="none" strike="noStrike">
                          <a:solidFill>
                            <a:srgbClr val="002060"/>
                          </a:solidFill>
                          <a:latin typeface="Arial"/>
                          <a:ea typeface="Arial"/>
                          <a:cs typeface="Arial"/>
                          <a:sym typeface="Arial"/>
                        </a:rPr>
                        <a:t>Empowering and advancing those who apply scientific knowledge to protect all workers and their communities from occupational and environmental hazards</a:t>
                      </a:r>
                      <a:endParaRPr sz="950" u="none" cap="none" strike="noStrike">
                        <a:latin typeface="Arial"/>
                        <a:ea typeface="Arial"/>
                        <a:cs typeface="Arial"/>
                        <a:sym typeface="Arial"/>
                      </a:endParaRPr>
                    </a:p>
                    <a:p>
                      <a:pPr indent="0" lvl="0" marL="0" marR="0" rtl="0" algn="l">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Vision</a:t>
                      </a:r>
                      <a:r>
                        <a:rPr b="1" i="1" lang="en-US" sz="950" u="none" cap="none" strike="noStrike">
                          <a:solidFill>
                            <a:srgbClr val="002060"/>
                          </a:solidFill>
                          <a:latin typeface="Arial"/>
                          <a:ea typeface="Arial"/>
                          <a:cs typeface="Arial"/>
                          <a:sym typeface="Arial"/>
                        </a:rPr>
                        <a:t> – A world where all workers and their communities are healthy and safe</a:t>
                      </a:r>
                      <a:endParaRPr sz="950" u="none" cap="none" strike="noStrike">
                        <a:latin typeface="Arial"/>
                        <a:ea typeface="Arial"/>
                        <a:cs typeface="Arial"/>
                        <a:sym typeface="Arial"/>
                      </a:endParaRPr>
                    </a:p>
                    <a:p>
                      <a:pPr indent="0" lvl="0" marL="0" marR="0" rtl="0" algn="l">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Value Proposition </a:t>
                      </a:r>
                      <a:r>
                        <a:rPr b="1" i="1" lang="en-US" sz="950" u="none" cap="none" strike="noStrike">
                          <a:solidFill>
                            <a:srgbClr val="002060"/>
                          </a:solidFill>
                          <a:latin typeface="Arial"/>
                          <a:ea typeface="Arial"/>
                          <a:cs typeface="Arial"/>
                          <a:sym typeface="Arial"/>
                        </a:rPr>
                        <a:t>- AIHA members are scientists and professionals who protect the health and safety of workers and communities by reducing risks and safeguarding operations to help organizations operate efficiently and without interruption.</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c hMerge="1"/>
                <a:tc hMerge="1"/>
                <a:tc hMerge="1"/>
              </a:tr>
              <a:tr h="127300">
                <a:tc gridSpan="5">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Domains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1024550">
                <a:tc>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Community</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nurture and empower a diverse and inclusive professional community and engage with allied professional organizations to work towards achieving common goals.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Awareness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promote the practice of occupational and environmental health and safety (OEHS) by increasing awareness of the value of the profession and growing the organization and profession. </a:t>
                      </a:r>
                      <a:endParaRPr sz="950" u="none" cap="none" strike="noStrike">
                        <a:solidFill>
                          <a:srgbClr val="002060"/>
                        </a:solidFill>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highlight>
                            <a:srgbClr val="FFFF00"/>
                          </a:highlight>
                          <a:latin typeface="Arial"/>
                          <a:ea typeface="Arial"/>
                          <a:cs typeface="Arial"/>
                          <a:sym typeface="Arial"/>
                        </a:rPr>
                        <a:t>Advancement and Dissemination of Knowledge</a:t>
                      </a:r>
                      <a:endParaRPr sz="950" u="none" cap="none" strike="noStrike">
                        <a:highlight>
                          <a:srgbClr val="FFFF00"/>
                        </a:highlight>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explore, develop, and disseminate cutting-edge educational, technical, and career enrichment resources to advance the OEHS profession and professionals.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highlight>
                            <a:srgbClr val="FFFF00"/>
                          </a:highlight>
                          <a:latin typeface="Arial"/>
                          <a:ea typeface="Arial"/>
                          <a:cs typeface="Arial"/>
                          <a:sym typeface="Arial"/>
                        </a:rPr>
                        <a:t>Integrity of Professional Practice</a:t>
                      </a:r>
                      <a:endParaRPr sz="950" u="none" cap="none" strike="noStrike">
                        <a:highlight>
                          <a:srgbClr val="FFFF00"/>
                        </a:highlight>
                        <a:latin typeface="Arial"/>
                        <a:ea typeface="Arial"/>
                        <a:cs typeface="Arial"/>
                        <a:sym typeface="Arial"/>
                      </a:endParaRPr>
                    </a:p>
                    <a:p>
                      <a:pPr indent="0" lvl="0" marL="0" marR="0" rtl="0" algn="l">
                        <a:lnSpc>
                          <a:spcPct val="106000"/>
                        </a:lnSpc>
                        <a:spcBef>
                          <a:spcPts val="0"/>
                        </a:spcBef>
                        <a:spcAft>
                          <a:spcPts val="0"/>
                        </a:spcAft>
                        <a:buNone/>
                      </a:pPr>
                      <a:r>
                        <a:rPr lang="en-US" sz="950" u="none" cap="none" strike="noStrike">
                          <a:solidFill>
                            <a:srgbClr val="002060"/>
                          </a:solidFill>
                          <a:latin typeface="Arial"/>
                          <a:ea typeface="Arial"/>
                          <a:cs typeface="Arial"/>
                          <a:sym typeface="Arial"/>
                        </a:rPr>
                        <a:t>AIHA will identify, develop, continuously improve, and promote excellence in OEHS practices.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Advocacy</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AIHA will influence the actions of the public, government, and organizations to advance worker and community health and safety.</a:t>
                      </a:r>
                      <a:endParaRPr sz="950" u="none" cap="none" strike="noStrike">
                        <a:latin typeface="Arial"/>
                        <a:ea typeface="Arial"/>
                        <a:cs typeface="Arial"/>
                        <a:sym typeface="Arial"/>
                      </a:endParaRPr>
                    </a:p>
                    <a:p>
                      <a:pPr indent="0" lvl="0" marL="0" marR="0" rtl="0" algn="l">
                        <a:lnSpc>
                          <a:spcPct val="106000"/>
                        </a:lnSpc>
                        <a:spcBef>
                          <a:spcPts val="0"/>
                        </a:spcBef>
                        <a:spcAft>
                          <a:spcPts val="0"/>
                        </a:spcAft>
                        <a:buNone/>
                      </a:pPr>
                      <a:r>
                        <a:rPr lang="en-US" sz="950" u="none" cap="none" strike="noStrike">
                          <a:solidFill>
                            <a:srgbClr val="002060"/>
                          </a:solidFill>
                          <a:latin typeface="Arial"/>
                          <a:ea typeface="Arial"/>
                          <a:cs typeface="Arial"/>
                          <a:sym typeface="Arial"/>
                        </a:rPr>
                        <a:t> </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300">
                <a:tc gridSpan="5">
                  <a:txBody>
                    <a:bodyPr/>
                    <a:lstStyle/>
                    <a:p>
                      <a:pPr indent="0" lvl="0" marL="0" marR="0" rtl="0" algn="ctr">
                        <a:lnSpc>
                          <a:spcPct val="106000"/>
                        </a:lnSpc>
                        <a:spcBef>
                          <a:spcPts val="0"/>
                        </a:spcBef>
                        <a:spcAft>
                          <a:spcPts val="0"/>
                        </a:spcAft>
                        <a:buNone/>
                      </a:pPr>
                      <a:r>
                        <a:rPr b="1" lang="en-US" sz="950" u="none" cap="none" strike="noStrike">
                          <a:solidFill>
                            <a:srgbClr val="002060"/>
                          </a:solidFill>
                          <a:latin typeface="Arial"/>
                          <a:ea typeface="Arial"/>
                          <a:cs typeface="Arial"/>
                          <a:sym typeface="Arial"/>
                        </a:rPr>
                        <a:t>Strategic Objectives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2401075">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Enhance AIHA’s value proposition to attract, grow, and retain a diverse and inclusive community of OEHS professionals as members.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Enhance AIHA’s value proposition to appeal to non-core OEHS and allied professionals.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3. Enhance Product Stewardship Society’s value proposition to attract, grow, and retain a community of diverse product stewards as members.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4. Identify and nurture relationships with allied professional organizations</a:t>
                      </a:r>
                      <a:r>
                        <a:rPr b="1" lang="en-US" sz="950" u="none" cap="none" strike="noStrike">
                          <a:solidFill>
                            <a:srgbClr val="002060"/>
                          </a:solidFill>
                          <a:latin typeface="Arial"/>
                          <a:ea typeface="Arial"/>
                          <a:cs typeface="Arial"/>
                          <a:sym typeface="Arial"/>
                        </a:rPr>
                        <a:t>.</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As the AIHA association, communicate our mission, vision, values, and value proposition to increase the strength of the organization. </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As a profession, inform organizational leaders of the value proposition of OEHS professionals: who we are, what we do, and why. </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3. As a profession, broadly communicate to the public AIHA’s mission, vision, and value proposition to improve society.  </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highlight>
                            <a:srgbClr val="FFFF00"/>
                          </a:highlight>
                          <a:latin typeface="Arial"/>
                          <a:ea typeface="Arial"/>
                          <a:cs typeface="Arial"/>
                          <a:sym typeface="Arial"/>
                        </a:rPr>
                        <a:t>1. Identify the needs associated with critical issues in OEHS, create the research agenda, and facilitate information sharing, partnerships, dissemination, and implementation of evidence-based practices. </a:t>
                      </a:r>
                      <a:endParaRPr sz="950" u="none" cap="none" strike="noStrike">
                        <a:highlight>
                          <a:srgbClr val="FFFF00"/>
                        </a:highlight>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chemeClr val="dk2"/>
                          </a:solidFill>
                          <a:latin typeface="Arial"/>
                          <a:ea typeface="Arial"/>
                          <a:cs typeface="Arial"/>
                          <a:sym typeface="Arial"/>
                        </a:rPr>
                        <a:t>2. Develop educational, technical, and career resources for targeted audiences.</a:t>
                      </a:r>
                      <a:endParaRPr/>
                    </a:p>
                    <a:p>
                      <a:pPr indent="0" lvl="0" marL="0" marR="0" rtl="0" algn="l">
                        <a:lnSpc>
                          <a:spcPct val="107000"/>
                        </a:lnSpc>
                        <a:spcBef>
                          <a:spcPts val="0"/>
                        </a:spcBef>
                        <a:spcAft>
                          <a:spcPts val="0"/>
                        </a:spcAft>
                        <a:buNone/>
                      </a:pPr>
                      <a:r>
                        <a:rPr lang="en-US" sz="950" u="none" cap="none" strike="noStrike">
                          <a:solidFill>
                            <a:schemeClr val="dk2"/>
                          </a:solidFill>
                          <a:latin typeface="Arial"/>
                          <a:ea typeface="Arial"/>
                          <a:cs typeface="Arial"/>
                          <a:sym typeface="Arial"/>
                        </a:rPr>
                        <a:t>3. Disseminate educational, technical, and career resources to targeted audiences in developed and emerging economies through multiple delivery options.</a:t>
                      </a:r>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highlight>
                            <a:srgbClr val="FFFF00"/>
                          </a:highlight>
                          <a:latin typeface="Arial"/>
                          <a:ea typeface="Arial"/>
                          <a:cs typeface="Arial"/>
                          <a:sym typeface="Arial"/>
                        </a:rPr>
                        <a:t>1. Implement a continuous improvement strategy to identify and address gaps between current and state-of-the-art (best in class) OEHS practice.</a:t>
                      </a:r>
                      <a:endParaRPr sz="950" u="none" cap="none" strike="noStrike">
                        <a:highlight>
                          <a:srgbClr val="FFFF00"/>
                        </a:highlight>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Advance competency in specialty areas through laboratory accreditation, proficiency programs., and registry programs.</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3. Develop recognized leading metrics and best practices for worker and community health and safety,  including organizational social responsibility. </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50"/>
                        <a:buFont typeface="Arial"/>
                        <a:buNone/>
                      </a:pPr>
                      <a:r>
                        <a:t/>
                      </a:r>
                      <a:endParaRPr sz="950" u="none" cap="none" strike="noStrike">
                        <a:solidFill>
                          <a:srgbClr val="002060"/>
                        </a:solidFill>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1. As thought leaders, build awareness of the OEHS profession and the value of the professionals’ impact on businesses and communities to influence stakeholders, the public, and policymakers at all levels of government.</a:t>
                      </a:r>
                      <a:endParaRPr sz="95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US" sz="950" u="none" cap="none" strike="noStrike">
                          <a:solidFill>
                            <a:srgbClr val="002060"/>
                          </a:solidFill>
                          <a:latin typeface="Arial"/>
                          <a:ea typeface="Arial"/>
                          <a:cs typeface="Arial"/>
                          <a:sym typeface="Arial"/>
                        </a:rPr>
                        <a:t>2. Empower AIHA members and the public to contact their policymakers in support of AIHA public policy positions and issues.</a:t>
                      </a:r>
                      <a:endParaRPr sz="950" u="none" cap="none" strike="noStrike">
                        <a:latin typeface="Arial"/>
                        <a:ea typeface="Arial"/>
                        <a:cs typeface="Arial"/>
                        <a:sym typeface="Arial"/>
                      </a:endParaRPr>
                    </a:p>
                  </a:txBody>
                  <a:tcPr marT="6000" marB="0" marR="20025" marL="20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38" name="Google Shape;538;p82"/>
          <p:cNvSpPr txBox="1"/>
          <p:nvPr/>
        </p:nvSpPr>
        <p:spPr>
          <a:xfrm>
            <a:off x="6860286" y="6406802"/>
            <a:ext cx="2057400" cy="273844"/>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US" sz="900" u="none" cap="none" strike="noStrike">
                <a:solidFill>
                  <a:srgbClr val="6BC7B8"/>
                </a:solidFill>
                <a:latin typeface="Arial"/>
                <a:ea typeface="Arial"/>
                <a:cs typeface="Arial"/>
                <a:sym typeface="Arial"/>
              </a:rPr>
              <a:t>aiha.org  </a:t>
            </a:r>
            <a:r>
              <a:rPr b="0" i="0" lang="en-US" sz="900" u="none" cap="none" strike="noStrike">
                <a:solidFill>
                  <a:srgbClr val="F0512A"/>
                </a:solidFill>
                <a:latin typeface="Arial"/>
                <a:ea typeface="Arial"/>
                <a:cs typeface="Arial"/>
                <a:sym typeface="Arial"/>
              </a:rPr>
              <a:t>|</a:t>
            </a:r>
            <a:r>
              <a:rPr b="0" i="0" lang="en-US" sz="900" u="none" cap="none" strike="noStrike">
                <a:solidFill>
                  <a:schemeClr val="dk1"/>
                </a:solidFill>
                <a:latin typeface="Arial"/>
                <a:ea typeface="Arial"/>
                <a:cs typeface="Arial"/>
                <a:sym typeface="Arial"/>
              </a:rPr>
              <a:t> </a:t>
            </a: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539" name="Google Shape;539;p82"/>
          <p:cNvSpPr txBox="1"/>
          <p:nvPr/>
        </p:nvSpPr>
        <p:spPr>
          <a:xfrm>
            <a:off x="2459114" y="165265"/>
            <a:ext cx="45808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AIHA STRATEGIC PLAN (2022-24)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3"/>
          <p:cNvSpPr txBox="1"/>
          <p:nvPr>
            <p:ph type="title"/>
          </p:nvPr>
        </p:nvSpPr>
        <p:spPr>
          <a:xfrm>
            <a:off x="231269" y="326166"/>
            <a:ext cx="9036585" cy="73210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1A53"/>
              </a:buClr>
              <a:buSzPts val="2000"/>
              <a:buFont typeface="Arial Black"/>
              <a:buNone/>
            </a:pPr>
            <a:r>
              <a:rPr b="1" lang="en-US" sz="2000"/>
              <a:t>“ADVANCING OEHS SCIENCE &amp; PRACTICE” INITIATIVES</a:t>
            </a:r>
            <a:br>
              <a:rPr lang="en-US"/>
            </a:br>
            <a:endParaRPr/>
          </a:p>
        </p:txBody>
      </p:sp>
      <p:sp>
        <p:nvSpPr>
          <p:cNvPr id="546" name="Google Shape;546;p83"/>
          <p:cNvSpPr txBox="1"/>
          <p:nvPr>
            <p:ph idx="12" type="sldNum"/>
          </p:nvPr>
        </p:nvSpPr>
        <p:spPr>
          <a:xfrm>
            <a:off x="6196843" y="6268416"/>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BC7B8"/>
              </a:buClr>
              <a:buSzPts val="900"/>
              <a:buFont typeface="Arial"/>
              <a:buNone/>
            </a:pPr>
            <a:r>
              <a:rPr b="0" i="0" lang="en-US" sz="900" u="none" cap="none" strike="noStrike">
                <a:solidFill>
                  <a:srgbClr val="6BC7B8"/>
                </a:solidFill>
                <a:latin typeface="Arial"/>
                <a:ea typeface="Arial"/>
                <a:cs typeface="Arial"/>
                <a:sym typeface="Arial"/>
              </a:rPr>
              <a:t>aiha.org  </a:t>
            </a:r>
            <a:r>
              <a:rPr b="0" i="0" lang="en-US" sz="900" u="none" cap="none" strike="noStrike">
                <a:solidFill>
                  <a:srgbClr val="F0512A"/>
                </a:solidFill>
                <a:latin typeface="Arial"/>
                <a:ea typeface="Arial"/>
                <a:cs typeface="Arial"/>
                <a:sym typeface="Arial"/>
              </a:rPr>
              <a:t>|</a:t>
            </a:r>
            <a:r>
              <a:rPr b="0" i="0" lang="en-US" sz="900" u="none" cap="none" strike="noStrike">
                <a:solidFill>
                  <a:srgbClr val="FFFFFF"/>
                </a:solidFill>
                <a:latin typeface="Arial"/>
                <a:ea typeface="Arial"/>
                <a:cs typeface="Arial"/>
                <a:sym typeface="Arial"/>
              </a:rPr>
              <a:t> </a:t>
            </a: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graphicFrame>
        <p:nvGraphicFramePr>
          <p:cNvPr id="547" name="Google Shape;547;p83"/>
          <p:cNvGraphicFramePr/>
          <p:nvPr/>
        </p:nvGraphicFramePr>
        <p:xfrm>
          <a:off x="332804" y="1058271"/>
          <a:ext cx="3000000" cy="3000000"/>
        </p:xfrm>
        <a:graphic>
          <a:graphicData uri="http://schemas.openxmlformats.org/drawingml/2006/table">
            <a:tbl>
              <a:tblPr>
                <a:noFill/>
                <a:tableStyleId>{C2CDF426-F508-4F99-8100-20DE8D9B3C09}</a:tableStyleId>
              </a:tblPr>
              <a:tblGrid>
                <a:gridCol w="3826600"/>
                <a:gridCol w="4651800"/>
              </a:tblGrid>
              <a:tr h="506725">
                <a:tc>
                  <a:txBody>
                    <a:bodyPr/>
                    <a:lstStyle/>
                    <a:p>
                      <a:pPr indent="0" lvl="0" marL="0" marR="0" rtl="0" algn="l">
                        <a:lnSpc>
                          <a:spcPct val="107000"/>
                        </a:lnSpc>
                        <a:spcBef>
                          <a:spcPts val="0"/>
                        </a:spcBef>
                        <a:spcAft>
                          <a:spcPts val="0"/>
                        </a:spcAft>
                        <a:buNone/>
                      </a:pPr>
                      <a:r>
                        <a:rPr b="1" lang="en-US" sz="1700" u="none" cap="none" strike="noStrike">
                          <a:solidFill>
                            <a:srgbClr val="000000"/>
                          </a:solidFill>
                          <a:latin typeface="Arial"/>
                          <a:ea typeface="Arial"/>
                          <a:cs typeface="Arial"/>
                          <a:sym typeface="Arial"/>
                        </a:rPr>
                        <a:t>Initiative</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BC7B8"/>
                    </a:solidFill>
                  </a:tcPr>
                </a:tc>
                <a:tc>
                  <a:txBody>
                    <a:bodyPr/>
                    <a:lstStyle/>
                    <a:p>
                      <a:pPr indent="0" lvl="0" marL="0" marR="0" rtl="0" algn="l">
                        <a:lnSpc>
                          <a:spcPct val="107000"/>
                        </a:lnSpc>
                        <a:spcBef>
                          <a:spcPts val="0"/>
                        </a:spcBef>
                        <a:spcAft>
                          <a:spcPts val="0"/>
                        </a:spcAft>
                        <a:buNone/>
                      </a:pPr>
                      <a:r>
                        <a:rPr b="1" lang="en-US" sz="1700" u="none" cap="none" strike="noStrike">
                          <a:solidFill>
                            <a:srgbClr val="000000"/>
                          </a:solidFill>
                          <a:latin typeface="Arial"/>
                          <a:ea typeface="Arial"/>
                          <a:cs typeface="Arial"/>
                          <a:sym typeface="Arial"/>
                        </a:rPr>
                        <a:t>Definition</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BC7B8"/>
                    </a:solidFill>
                  </a:tcPr>
                </a:tc>
              </a:tr>
              <a:tr h="673100">
                <a:tc>
                  <a:txBody>
                    <a:bodyPr/>
                    <a:lstStyle/>
                    <a:p>
                      <a:pPr indent="0" lvl="0" marL="0" marR="0" rtl="0" algn="l">
                        <a:lnSpc>
                          <a:spcPct val="107000"/>
                        </a:lnSpc>
                        <a:spcBef>
                          <a:spcPts val="0"/>
                        </a:spcBef>
                        <a:spcAft>
                          <a:spcPts val="0"/>
                        </a:spcAft>
                        <a:buNone/>
                      </a:pPr>
                      <a:r>
                        <a:rPr b="1" lang="en-US" sz="1700" u="none" cap="none" strike="noStrike">
                          <a:solidFill>
                            <a:srgbClr val="000000"/>
                          </a:solidFill>
                          <a:latin typeface="Arial"/>
                          <a:ea typeface="Arial"/>
                          <a:cs typeface="Arial"/>
                          <a:sym typeface="Arial"/>
                        </a:rPr>
                        <a:t>Defining the Science</a:t>
                      </a:r>
                      <a:endParaRPr/>
                    </a:p>
                    <a:p>
                      <a:pPr indent="0" lvl="0" marL="0" marR="0" rtl="0" algn="l">
                        <a:lnSpc>
                          <a:spcPct val="107000"/>
                        </a:lnSpc>
                        <a:spcBef>
                          <a:spcPts val="0"/>
                        </a:spcBef>
                        <a:spcAft>
                          <a:spcPts val="0"/>
                        </a:spcAft>
                        <a:buNone/>
                      </a:pPr>
                      <a:r>
                        <a:rPr b="1" lang="en-US" sz="1700" u="none" cap="none" strike="noStrike">
                          <a:solidFill>
                            <a:schemeClr val="dk1"/>
                          </a:solidFill>
                          <a:highlight>
                            <a:srgbClr val="FFFF00"/>
                          </a:highlight>
                          <a:latin typeface="Arial"/>
                          <a:ea typeface="Arial"/>
                          <a:cs typeface="Arial"/>
                          <a:sym typeface="Arial"/>
                        </a:rPr>
                        <a:t>Domain: Knowledge</a:t>
                      </a:r>
                      <a:endParaRPr sz="1700" u="none" cap="none" strike="noStrike">
                        <a:solidFill>
                          <a:schemeClr val="dk1"/>
                        </a:solidFill>
                        <a:highlight>
                          <a:srgbClr val="FFFF00"/>
                        </a:highlight>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700" u="none" cap="none" strike="noStrike">
                          <a:solidFill>
                            <a:srgbClr val="000000"/>
                          </a:solidFill>
                          <a:latin typeface="Arial"/>
                          <a:ea typeface="Arial"/>
                          <a:cs typeface="Arial"/>
                          <a:sym typeface="Arial"/>
                        </a:rPr>
                        <a:t>Seeks to advance our science to improve the ability of practitioners to protect workers and communities.</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3325">
                <a:tc>
                  <a:txBody>
                    <a:bodyPr/>
                    <a:lstStyle/>
                    <a:p>
                      <a:pPr indent="0" lvl="0" marL="0" marR="0" rtl="0" algn="l">
                        <a:lnSpc>
                          <a:spcPct val="107000"/>
                        </a:lnSpc>
                        <a:spcBef>
                          <a:spcPts val="0"/>
                        </a:spcBef>
                        <a:spcAft>
                          <a:spcPts val="0"/>
                        </a:spcAft>
                        <a:buNone/>
                      </a:pPr>
                      <a:r>
                        <a:rPr b="1" lang="en-US" sz="1700" u="none" cap="none" strike="noStrike">
                          <a:solidFill>
                            <a:srgbClr val="000000"/>
                          </a:solidFill>
                          <a:latin typeface="Arial"/>
                          <a:ea typeface="Arial"/>
                          <a:cs typeface="Arial"/>
                          <a:sym typeface="Arial"/>
                        </a:rPr>
                        <a:t>Standards of Care</a:t>
                      </a:r>
                      <a:endParaRPr/>
                    </a:p>
                    <a:p>
                      <a:pPr indent="0" lvl="0" marL="0" marR="0" rtl="0" algn="l">
                        <a:lnSpc>
                          <a:spcPct val="107000"/>
                        </a:lnSpc>
                        <a:spcBef>
                          <a:spcPts val="0"/>
                        </a:spcBef>
                        <a:spcAft>
                          <a:spcPts val="0"/>
                        </a:spcAft>
                        <a:buClr>
                          <a:schemeClr val="dk1"/>
                        </a:buClr>
                        <a:buSzPts val="1700"/>
                        <a:buFont typeface="Arial"/>
                        <a:buNone/>
                      </a:pPr>
                      <a:r>
                        <a:rPr b="1" lang="en-US" sz="1700" u="none" cap="none" strike="noStrike">
                          <a:solidFill>
                            <a:schemeClr val="dk1"/>
                          </a:solidFill>
                          <a:highlight>
                            <a:srgbClr val="FFFF00"/>
                          </a:highlight>
                          <a:latin typeface="Arial"/>
                          <a:ea typeface="Arial"/>
                          <a:cs typeface="Arial"/>
                          <a:sym typeface="Arial"/>
                        </a:rPr>
                        <a:t>Domain: Integrity of Prof Practice</a:t>
                      </a:r>
                      <a:endParaRPr sz="1700" u="none" cap="none" strike="noStrike">
                        <a:solidFill>
                          <a:schemeClr val="dk1"/>
                        </a:solidFill>
                        <a:highlight>
                          <a:srgbClr val="FFFF00"/>
                        </a:highlight>
                        <a:latin typeface="Arial"/>
                        <a:ea typeface="Arial"/>
                        <a:cs typeface="Arial"/>
                        <a:sym typeface="Arial"/>
                      </a:endParaRPr>
                    </a:p>
                    <a:p>
                      <a:pPr indent="0" lvl="0" marL="0" marR="0" rtl="0" algn="l">
                        <a:lnSpc>
                          <a:spcPct val="107000"/>
                        </a:lnSpc>
                        <a:spcBef>
                          <a:spcPts val="0"/>
                        </a:spcBef>
                        <a:spcAft>
                          <a:spcPts val="0"/>
                        </a:spcAft>
                        <a:buNone/>
                      </a:pPr>
                      <a:r>
                        <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700" u="none" cap="none" strike="noStrike">
                          <a:solidFill>
                            <a:srgbClr val="000000"/>
                          </a:solidFill>
                          <a:latin typeface="Arial"/>
                          <a:ea typeface="Arial"/>
                          <a:cs typeface="Arial"/>
                          <a:sym typeface="Arial"/>
                        </a:rPr>
                        <a:t>Defines minimum practice performance expectations for ensuring acceptable worker protection. </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68850">
                <a:tc>
                  <a:txBody>
                    <a:bodyPr/>
                    <a:lstStyle/>
                    <a:p>
                      <a:pPr indent="0" lvl="0" marL="0" marR="0" rtl="0" algn="l">
                        <a:lnSpc>
                          <a:spcPct val="107000"/>
                        </a:lnSpc>
                        <a:spcBef>
                          <a:spcPts val="0"/>
                        </a:spcBef>
                        <a:spcAft>
                          <a:spcPts val="0"/>
                        </a:spcAft>
                        <a:buNone/>
                      </a:pPr>
                      <a:r>
                        <a:rPr b="1" lang="en-US" sz="1700" u="none" cap="none" strike="noStrike">
                          <a:solidFill>
                            <a:srgbClr val="000000"/>
                          </a:solidFill>
                          <a:latin typeface="Arial"/>
                          <a:ea typeface="Arial"/>
                          <a:cs typeface="Arial"/>
                          <a:sym typeface="Arial"/>
                        </a:rPr>
                        <a:t>State of the Art vs. Practice</a:t>
                      </a:r>
                      <a:endParaRPr/>
                    </a:p>
                    <a:p>
                      <a:pPr indent="0" lvl="0" marL="0" marR="0" rtl="0" algn="l">
                        <a:lnSpc>
                          <a:spcPct val="107000"/>
                        </a:lnSpc>
                        <a:spcBef>
                          <a:spcPts val="0"/>
                        </a:spcBef>
                        <a:spcAft>
                          <a:spcPts val="0"/>
                        </a:spcAft>
                        <a:buClr>
                          <a:schemeClr val="dk1"/>
                        </a:buClr>
                        <a:buSzPts val="1700"/>
                        <a:buFont typeface="Arial"/>
                        <a:buNone/>
                      </a:pPr>
                      <a:r>
                        <a:rPr b="1" lang="en-US" sz="1700" u="none" cap="none" strike="noStrike">
                          <a:solidFill>
                            <a:schemeClr val="dk1"/>
                          </a:solidFill>
                          <a:highlight>
                            <a:srgbClr val="FFFF00"/>
                          </a:highlight>
                          <a:latin typeface="Arial"/>
                          <a:ea typeface="Arial"/>
                          <a:cs typeface="Arial"/>
                          <a:sym typeface="Arial"/>
                        </a:rPr>
                        <a:t>Domain: Integrity of Prof Practice</a:t>
                      </a:r>
                      <a:endParaRPr sz="1700" u="none" cap="none" strike="noStrike">
                        <a:solidFill>
                          <a:schemeClr val="dk1"/>
                        </a:solidFill>
                        <a:highlight>
                          <a:srgbClr val="FFFF00"/>
                        </a:highlight>
                        <a:latin typeface="Arial"/>
                        <a:ea typeface="Arial"/>
                        <a:cs typeface="Arial"/>
                        <a:sym typeface="Arial"/>
                      </a:endParaRPr>
                    </a:p>
                    <a:p>
                      <a:pPr indent="0" lvl="0" marL="0" marR="0" rtl="0" algn="l">
                        <a:lnSpc>
                          <a:spcPct val="107000"/>
                        </a:lnSpc>
                        <a:spcBef>
                          <a:spcPts val="0"/>
                        </a:spcBef>
                        <a:spcAft>
                          <a:spcPts val="0"/>
                        </a:spcAft>
                        <a:buNone/>
                      </a:pPr>
                      <a:r>
                        <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700" u="none" cap="none" strike="noStrike">
                          <a:solidFill>
                            <a:srgbClr val="000000"/>
                          </a:solidFill>
                          <a:latin typeface="Arial"/>
                          <a:ea typeface="Arial"/>
                          <a:cs typeface="Arial"/>
                          <a:sym typeface="Arial"/>
                        </a:rPr>
                        <a:t>Implements a continuous improvement strategy to close gaps between current practice and the state-of-the-art and minimum standards of care.</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3325">
                <a:tc>
                  <a:txBody>
                    <a:bodyPr/>
                    <a:lstStyle/>
                    <a:p>
                      <a:pPr indent="0" lvl="0" marL="0" marR="0" rtl="0" algn="l">
                        <a:lnSpc>
                          <a:spcPct val="107000"/>
                        </a:lnSpc>
                        <a:spcBef>
                          <a:spcPts val="0"/>
                        </a:spcBef>
                        <a:spcAft>
                          <a:spcPts val="0"/>
                        </a:spcAft>
                        <a:buNone/>
                      </a:pPr>
                      <a:r>
                        <a:rPr b="1" lang="en-US" sz="1700" u="none" cap="none" strike="noStrike">
                          <a:solidFill>
                            <a:srgbClr val="000000"/>
                          </a:solidFill>
                          <a:latin typeface="Arial"/>
                          <a:ea typeface="Arial"/>
                          <a:cs typeface="Arial"/>
                          <a:sym typeface="Arial"/>
                        </a:rPr>
                        <a:t>Improving Exposure Judgements</a:t>
                      </a:r>
                      <a:endParaRPr/>
                    </a:p>
                    <a:p>
                      <a:pPr indent="0" lvl="0" marL="0" marR="0" rtl="0" algn="l">
                        <a:lnSpc>
                          <a:spcPct val="107000"/>
                        </a:lnSpc>
                        <a:spcBef>
                          <a:spcPts val="0"/>
                        </a:spcBef>
                        <a:spcAft>
                          <a:spcPts val="0"/>
                        </a:spcAft>
                        <a:buClr>
                          <a:schemeClr val="dk1"/>
                        </a:buClr>
                        <a:buSzPts val="1700"/>
                        <a:buFont typeface="Arial"/>
                        <a:buNone/>
                      </a:pPr>
                      <a:r>
                        <a:rPr b="1" lang="en-US" sz="1700" u="none" cap="none" strike="noStrike">
                          <a:solidFill>
                            <a:schemeClr val="dk1"/>
                          </a:solidFill>
                          <a:highlight>
                            <a:srgbClr val="FFFF00"/>
                          </a:highlight>
                          <a:latin typeface="Arial"/>
                          <a:ea typeface="Arial"/>
                          <a:cs typeface="Arial"/>
                          <a:sym typeface="Arial"/>
                        </a:rPr>
                        <a:t>Domain: Integrity of Prof Practice</a:t>
                      </a:r>
                      <a:endParaRPr sz="1700" u="none" cap="none" strike="noStrike">
                        <a:solidFill>
                          <a:schemeClr val="dk1"/>
                        </a:solidFill>
                        <a:highlight>
                          <a:srgbClr val="FFFF00"/>
                        </a:highlight>
                        <a:latin typeface="Arial"/>
                        <a:ea typeface="Arial"/>
                        <a:cs typeface="Arial"/>
                        <a:sym typeface="Arial"/>
                      </a:endParaRPr>
                    </a:p>
                    <a:p>
                      <a:pPr indent="0" lvl="0" marL="0" marR="0" rtl="0" algn="l">
                        <a:lnSpc>
                          <a:spcPct val="107000"/>
                        </a:lnSpc>
                        <a:spcBef>
                          <a:spcPts val="0"/>
                        </a:spcBef>
                        <a:spcAft>
                          <a:spcPts val="0"/>
                        </a:spcAft>
                        <a:buNone/>
                      </a:pPr>
                      <a:r>
                        <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700" u="none" cap="none" strike="noStrike">
                          <a:solidFill>
                            <a:srgbClr val="000000"/>
                          </a:solidFill>
                          <a:latin typeface="Arial"/>
                          <a:ea typeface="Arial"/>
                          <a:cs typeface="Arial"/>
                          <a:sym typeface="Arial"/>
                        </a:rPr>
                        <a:t>Accelerates adoption of the use of IH statistical and other tools to improve the accuracy of worker exposure assessments.</a:t>
                      </a:r>
                      <a:endParaRPr sz="17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2_ThemeAIHA">
  <a:themeElements>
    <a:clrScheme name="AIHA">
      <a:dk1>
        <a:srgbClr val="1E1A53"/>
      </a:dk1>
      <a:lt1>
        <a:srgbClr val="FFFFFF"/>
      </a:lt1>
      <a:dk2>
        <a:srgbClr val="1E1A53"/>
      </a:dk2>
      <a:lt2>
        <a:srgbClr val="6BC7B8"/>
      </a:lt2>
      <a:accent1>
        <a:srgbClr val="0256A7"/>
      </a:accent1>
      <a:accent2>
        <a:srgbClr val="F0512A"/>
      </a:accent2>
      <a:accent3>
        <a:srgbClr val="939598"/>
      </a:accent3>
      <a:accent4>
        <a:srgbClr val="F7EADA"/>
      </a:accent4>
      <a:accent5>
        <a:srgbClr val="FFC000"/>
      </a:accent5>
      <a:accent6>
        <a:srgbClr val="70AD47"/>
      </a:accent6>
      <a:hlink>
        <a:srgbClr val="2E75B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AIHA">
      <a:dk1>
        <a:srgbClr val="1E1A53"/>
      </a:dk1>
      <a:lt1>
        <a:srgbClr val="FFFFFF"/>
      </a:lt1>
      <a:dk2>
        <a:srgbClr val="1E1A53"/>
      </a:dk2>
      <a:lt2>
        <a:srgbClr val="6BC7B8"/>
      </a:lt2>
      <a:accent1>
        <a:srgbClr val="0256A7"/>
      </a:accent1>
      <a:accent2>
        <a:srgbClr val="F0512A"/>
      </a:accent2>
      <a:accent3>
        <a:srgbClr val="939598"/>
      </a:accent3>
      <a:accent4>
        <a:srgbClr val="F7EADA"/>
      </a:accent4>
      <a:accent5>
        <a:srgbClr val="FFC000"/>
      </a:accent5>
      <a:accent6>
        <a:srgbClr val="70AD47"/>
      </a:accent6>
      <a:hlink>
        <a:srgbClr val="2E75B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emeAIHA">
  <a:themeElements>
    <a:clrScheme name="AIHA">
      <a:dk1>
        <a:srgbClr val="1E1A53"/>
      </a:dk1>
      <a:lt1>
        <a:srgbClr val="FFFFFF"/>
      </a:lt1>
      <a:dk2>
        <a:srgbClr val="1E1A53"/>
      </a:dk2>
      <a:lt2>
        <a:srgbClr val="6BC7B8"/>
      </a:lt2>
      <a:accent1>
        <a:srgbClr val="0256A7"/>
      </a:accent1>
      <a:accent2>
        <a:srgbClr val="F0512A"/>
      </a:accent2>
      <a:accent3>
        <a:srgbClr val="939598"/>
      </a:accent3>
      <a:accent4>
        <a:srgbClr val="F7EADA"/>
      </a:accent4>
      <a:accent5>
        <a:srgbClr val="FFC000"/>
      </a:accent5>
      <a:accent6>
        <a:srgbClr val="70AD47"/>
      </a:accent6>
      <a:hlink>
        <a:srgbClr val="2E75B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ThemeAIHA">
  <a:themeElements>
    <a:clrScheme name="AIHA">
      <a:dk1>
        <a:srgbClr val="1E1A53"/>
      </a:dk1>
      <a:lt1>
        <a:srgbClr val="FFFFFF"/>
      </a:lt1>
      <a:dk2>
        <a:srgbClr val="1E1A53"/>
      </a:dk2>
      <a:lt2>
        <a:srgbClr val="6BC7B8"/>
      </a:lt2>
      <a:accent1>
        <a:srgbClr val="0256A7"/>
      </a:accent1>
      <a:accent2>
        <a:srgbClr val="F0512A"/>
      </a:accent2>
      <a:accent3>
        <a:srgbClr val="939598"/>
      </a:accent3>
      <a:accent4>
        <a:srgbClr val="F7EADA"/>
      </a:accent4>
      <a:accent5>
        <a:srgbClr val="FFC000"/>
      </a:accent5>
      <a:accent6>
        <a:srgbClr val="70AD47"/>
      </a:accent6>
      <a:hlink>
        <a:srgbClr val="2E75B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AIHA">
      <a:dk1>
        <a:srgbClr val="1E1A53"/>
      </a:dk1>
      <a:lt1>
        <a:srgbClr val="FFFFFF"/>
      </a:lt1>
      <a:dk2>
        <a:srgbClr val="1E1A53"/>
      </a:dk2>
      <a:lt2>
        <a:srgbClr val="6BC7B8"/>
      </a:lt2>
      <a:accent1>
        <a:srgbClr val="0256A7"/>
      </a:accent1>
      <a:accent2>
        <a:srgbClr val="F0512A"/>
      </a:accent2>
      <a:accent3>
        <a:srgbClr val="939598"/>
      </a:accent3>
      <a:accent4>
        <a:srgbClr val="F7EADA"/>
      </a:accent4>
      <a:accent5>
        <a:srgbClr val="FFC000"/>
      </a:accent5>
      <a:accent6>
        <a:srgbClr val="70AD47"/>
      </a:accent6>
      <a:hlink>
        <a:srgbClr val="2E75B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