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7010400" cy="9296400"/>
  <p:embeddedFontLst>
    <p:embeddedFont>
      <p:font typeface="Roboto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A4A3A4"/>
          </p15:clr>
        </p15:guide>
        <p15:guide id="2" pos="5424">
          <p15:clr>
            <a:srgbClr val="A4A3A4"/>
          </p15:clr>
        </p15:guide>
        <p15:guide id="3" orient="horz" pos="3672">
          <p15:clr>
            <a:srgbClr val="A4A3A4"/>
          </p15:clr>
        </p15:guide>
        <p15:guide id="4" orient="horz" pos="3252">
          <p15:clr>
            <a:srgbClr val="A4A3A4"/>
          </p15:clr>
        </p15:guide>
        <p15:guide id="5" orient="horz" pos="3864">
          <p15:clr>
            <a:srgbClr val="A4A3A4"/>
          </p15:clr>
        </p15:guide>
        <p15:guide id="6" orient="horz" pos="20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5424"/>
        <p:guide pos="3672" orient="horz"/>
        <p:guide pos="3252" orient="horz"/>
        <p:guide pos="3864" orient="horz"/>
        <p:guide pos="202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/>
          <p:nvPr>
            <p:ph idx="2" type="sldImg"/>
          </p:nvPr>
        </p:nvSpPr>
        <p:spPr>
          <a:xfrm>
            <a:off x="1138238" y="687388"/>
            <a:ext cx="4681537" cy="351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 afternoon, thank you for joining. Let me start by saying that I am really happy for todays opportunity to speak with you. While I may not be a safety professional I do consider myself a strong ally to the field.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my experience health and safety professionals are at times inaccurately associated as the “cop” of the land and a person to avoid. I’ve been fortunate through relationship building to get a glimpse of the behind-the-scenes planning, processes, and real world pressures faced by the industry and I empathize. For what it’s worth I strive to soften that perception.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this framework to address various H&amp;S challenges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&amp; Safety Challenges(currently grouped into 4 areas)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Responsibilities: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Truly objective view of lab; my std may not equal reality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Healthy, vibrant lab will have diversity in interpretation &amp; execution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Staff engagement to be inclusive and get best outcome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EH&amp;S are friends not roadblocks to lab efficiency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 view of laboratory setting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Opportunities (administrative/engineering controls)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Awareness of all activities (are staff meeting expectations)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Understanding deficiencies creates opportunity for action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Leveraged to engage staff i.e. story about shorts in lab, senior scientist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 level &amp; type of experiences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does not equal lowered risk i.e. complacency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Leverage staff to share experiences;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all staff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senior staff buy in (examples of consequences)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 responsibilities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 frequent internal inspections share data, collaborate on solutions, remove the stigma of being blamed (science is iterative so is safety!)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EH&amp;S outside of routine inspections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Knowledge evolves and they will happily share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Demystify their role: they are here to help not hinder or assign blame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Armed with these concepts🡪apply towards my safety agenda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Armed with these concepts🡪apply towards my safety agenda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Respirator: pilot expt (annual refresher)🡪team +6/routine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BMUA: one off🡪growth &amp; scientific maturity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Shipping sparingly &amp; complex🡪routine, multiple locations, international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Handwashing (really?!; not explicitly stated where to wash hands; read &amp; acknowledge)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it was: inspections performed by outside consultants, information shared, corrective action assigned to individual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it didn’t work: infrequent, performed by outside, perceived as punative not safety focused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it evolved: internal safety leads identified, streamlined safety checklist developed (living document), frequent internal inspections performed (conversations between peers, RT corrections)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UCSF = first interactions with biz partners outside of immed. Lab and I remember our dept EH&amp;S officer as (+)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insights &amp; practical solutions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Gilead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scientist interfaced &amp; coordinate lab inspections &amp; follow up with actionable responses. Became SME of biosafety program and able to speak to that program w/colleagues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Lab Ops partnered closely with EH&amp;S in Biosafety Committee and collab on design, build &amp; ops of Research bldg. 2019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Experience=inside look at EHS ops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Alector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Tailor lessons learned in Pharma for smaller, agile group; not slow down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 Ops leader and direct conduit to EH&amp;S consultants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led efforts to strengthen xfct’l relationships, develop safety programs, and enhancing  lab safety, setting us up to work through pandemic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Savills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Bay Area LF Planner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Translate science into sqft🡪focus brokerage team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 time as lab manager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Publication, efficient lab,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Smaller scope , own lab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Created the basic framework to support R&amp;D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 Lab Ops workflow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in daytoday/future planning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points: Comms &amp; Delegate = relationships &amp; understanding who gets stuff done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CO2 process piping anecdote</a:t>
            </a:r>
            <a:endParaRPr/>
          </a:p>
          <a:p>
            <a:pPr indent="-2095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 scalability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Scalable to serve more customers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Knowledge of key players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way dialogue; not demanding but mgmt. expectations by providing insightful rationale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4419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1" baseline="-2500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685800" y="6497638"/>
            <a:ext cx="6858000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685800" y="166133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85800" y="6248400"/>
            <a:ext cx="779417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55650" y="1587500"/>
            <a:ext cx="770255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oto Sans Symbols"/>
              <a:buChar char="♦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685800" y="1066800"/>
            <a:ext cx="7924800" cy="0"/>
          </a:xfrm>
          <a:prstGeom prst="straightConnector1">
            <a:avLst/>
          </a:prstGeom>
          <a:noFill/>
          <a:ln cap="flat" cmpd="sng" w="53975">
            <a:solidFill>
              <a:srgbClr val="96969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Google Shape;13;p1"/>
          <p:cNvCxnSpPr/>
          <p:nvPr/>
        </p:nvCxnSpPr>
        <p:spPr>
          <a:xfrm>
            <a:off x="685800" y="1143000"/>
            <a:ext cx="7924800" cy="0"/>
          </a:xfrm>
          <a:prstGeom prst="straightConnector1">
            <a:avLst/>
          </a:prstGeom>
          <a:noFill/>
          <a:ln cap="flat" cmpd="sng" w="53975">
            <a:solidFill>
              <a:srgbClr val="A5002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baseline="-2500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685800" y="6497638"/>
            <a:ext cx="6858000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685800" y="6407154"/>
            <a:ext cx="61722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9.jpg"/><Relationship Id="rId5" Type="http://schemas.openxmlformats.org/officeDocument/2006/relationships/image" Target="../media/image8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0" y="152400"/>
            <a:ext cx="9144000" cy="37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5"/>
          <p:cNvCxnSpPr/>
          <p:nvPr/>
        </p:nvCxnSpPr>
        <p:spPr>
          <a:xfrm>
            <a:off x="0" y="3810000"/>
            <a:ext cx="9144000" cy="0"/>
          </a:xfrm>
          <a:prstGeom prst="straightConnector1">
            <a:avLst/>
          </a:prstGeom>
          <a:noFill/>
          <a:ln cap="flat" cmpd="sng" w="5715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5"/>
          <p:cNvCxnSpPr/>
          <p:nvPr/>
        </p:nvCxnSpPr>
        <p:spPr>
          <a:xfrm>
            <a:off x="0" y="388620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A5002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5"/>
          <p:cNvSpPr/>
          <p:nvPr/>
        </p:nvSpPr>
        <p:spPr>
          <a:xfrm>
            <a:off x="609600" y="914400"/>
            <a:ext cx="8001000" cy="155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4648200" y="1219200"/>
            <a:ext cx="914400" cy="9144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116732" y="1828800"/>
            <a:ext cx="8939719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EH&amp;S and Lab Operations: Finding the Right Balance for Biomedical Research</a:t>
            </a:r>
            <a:endParaRPr b="1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1371600" y="410136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Eduardo Salas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&amp; Facility Planner, Savills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esalas@savills.us</a:t>
            </a:r>
            <a:endParaRPr b="1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December 2022</a:t>
            </a:r>
            <a:endParaRPr/>
          </a:p>
          <a:p>
            <a:pPr indent="-215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and Safety Challenges</a:t>
            </a:r>
            <a:endParaRPr/>
          </a:p>
        </p:txBody>
      </p:sp>
      <p:sp>
        <p:nvSpPr>
          <p:cNvPr id="351" name="Google Shape;351;p14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2" name="Google Shape;352;p14"/>
          <p:cNvGrpSpPr/>
          <p:nvPr/>
        </p:nvGrpSpPr>
        <p:grpSpPr>
          <a:xfrm>
            <a:off x="1524000" y="1955802"/>
            <a:ext cx="6096000" cy="2946395"/>
            <a:chOff x="0" y="0"/>
            <a:chExt cx="6096000" cy="2946395"/>
          </a:xfrm>
        </p:grpSpPr>
        <p:sp>
          <p:nvSpPr>
            <p:cNvPr id="353" name="Google Shape;353;p14"/>
            <p:cNvSpPr/>
            <p:nvPr/>
          </p:nvSpPr>
          <p:spPr>
            <a:xfrm>
              <a:off x="0" y="0"/>
              <a:ext cx="6096000" cy="1325878"/>
            </a:xfrm>
            <a:prstGeom prst="roundRect">
              <a:avLst>
                <a:gd fmla="val 10000" name="adj"/>
              </a:avLst>
            </a:prstGeom>
            <a:solidFill>
              <a:srgbClr val="CAEBDD">
                <a:alpha val="89803"/>
              </a:srgbClr>
            </a:solidFill>
            <a:ln cap="flat" cmpd="sng" w="25400">
              <a:solidFill>
                <a:srgbClr val="CAEBD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84558" y="176783"/>
              <a:ext cx="1331833" cy="972310"/>
            </a:xfrm>
            <a:prstGeom prst="roundRect">
              <a:avLst>
                <a:gd fmla="val 10000" name="adj"/>
              </a:avLst>
            </a:prstGeom>
            <a:solidFill>
              <a:srgbClr val="BAE7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>
              <a:off x="184558" y="1325878"/>
              <a:ext cx="1331833" cy="1620517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 txBox="1"/>
            <p:nvPr/>
          </p:nvSpPr>
          <p:spPr>
            <a:xfrm>
              <a:off x="225516" y="1325878"/>
              <a:ext cx="1249917" cy="1579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 view of lab </a:t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9575" y="176783"/>
              <a:ext cx="1331833" cy="972310"/>
            </a:xfrm>
            <a:prstGeom prst="roundRect">
              <a:avLst>
                <a:gd fmla="val 10000" name="adj"/>
              </a:avLst>
            </a:prstGeom>
            <a:solidFill>
              <a:srgbClr val="BAE7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>
              <a:off x="1649575" y="1325878"/>
              <a:ext cx="1331833" cy="1620517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 txBox="1"/>
            <p:nvPr/>
          </p:nvSpPr>
          <p:spPr>
            <a:xfrm>
              <a:off x="1690533" y="1325878"/>
              <a:ext cx="1249917" cy="1579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Recognize diversity of experiences</a:t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114591" y="176783"/>
              <a:ext cx="1331833" cy="972310"/>
            </a:xfrm>
            <a:prstGeom prst="roundRect">
              <a:avLst>
                <a:gd fmla="val 10000" name="adj"/>
              </a:avLst>
            </a:prstGeom>
            <a:solidFill>
              <a:srgbClr val="BAE7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>
              <a:off x="3114591" y="1325878"/>
              <a:ext cx="1331833" cy="1620517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 txBox="1"/>
            <p:nvPr/>
          </p:nvSpPr>
          <p:spPr>
            <a:xfrm>
              <a:off x="3155549" y="1325878"/>
              <a:ext cx="1249917" cy="1579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Staff engagement</a:t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4579608" y="176783"/>
              <a:ext cx="1331833" cy="972310"/>
            </a:xfrm>
            <a:prstGeom prst="roundRect">
              <a:avLst>
                <a:gd fmla="val 10000" name="adj"/>
              </a:avLst>
            </a:prstGeom>
            <a:solidFill>
              <a:srgbClr val="BAE7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10800000">
              <a:off x="4579608" y="1325878"/>
              <a:ext cx="1331833" cy="1620517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 txBox="1"/>
            <p:nvPr/>
          </p:nvSpPr>
          <p:spPr>
            <a:xfrm>
              <a:off x="4620566" y="1325878"/>
              <a:ext cx="1249917" cy="1579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Strengthened relationship with EH&amp;S</a:t>
              </a:r>
              <a:endParaRPr/>
            </a:p>
          </p:txBody>
        </p:sp>
      </p:grpSp>
      <p:pic>
        <p:nvPicPr>
          <p:cNvPr descr="Target Audience with solid fill" id="366" name="Google Shape;3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67" y="2159001"/>
            <a:ext cx="914400" cy="84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ful paint and brushes in a circle" id="367" name="Google Shape;3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9667" y="2230968"/>
            <a:ext cx="1155701" cy="71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brainstorm with solid fill" id="368" name="Google Shape;36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1405" y="2159000"/>
            <a:ext cx="914400" cy="84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shake with solid fill" id="369" name="Google Shape;36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16133" y="2230968"/>
            <a:ext cx="914400" cy="8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and Safety Challenges</a:t>
            </a:r>
            <a:endParaRPr/>
          </a:p>
        </p:txBody>
      </p:sp>
      <p:sp>
        <p:nvSpPr>
          <p:cNvPr id="376" name="Google Shape;376;p15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7" name="Google Shape;377;p15"/>
          <p:cNvGrpSpPr/>
          <p:nvPr/>
        </p:nvGrpSpPr>
        <p:grpSpPr>
          <a:xfrm>
            <a:off x="770466" y="1375833"/>
            <a:ext cx="2472267" cy="4106332"/>
            <a:chOff x="0" y="0"/>
            <a:chExt cx="2472267" cy="4106332"/>
          </a:xfrm>
        </p:grpSpPr>
        <p:sp>
          <p:nvSpPr>
            <p:cNvPr id="378" name="Google Shape;378;p15"/>
            <p:cNvSpPr/>
            <p:nvPr/>
          </p:nvSpPr>
          <p:spPr>
            <a:xfrm>
              <a:off x="0" y="0"/>
              <a:ext cx="2472267" cy="1847849"/>
            </a:xfrm>
            <a:prstGeom prst="roundRect">
              <a:avLst>
                <a:gd fmla="val 10000" name="adj"/>
              </a:avLst>
            </a:prstGeom>
            <a:solidFill>
              <a:srgbClr val="CAEBDD">
                <a:alpha val="89803"/>
              </a:srgbClr>
            </a:solidFill>
            <a:ln cap="flat" cmpd="sng" w="25400">
              <a:solidFill>
                <a:srgbClr val="CAEBD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74168" y="246379"/>
              <a:ext cx="2323930" cy="1355089"/>
            </a:xfrm>
            <a:prstGeom prst="roundRect">
              <a:avLst>
                <a:gd fmla="val 10000" name="adj"/>
              </a:avLst>
            </a:prstGeom>
            <a:solidFill>
              <a:srgbClr val="BAE7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 rot="10800000">
              <a:off x="74168" y="1847849"/>
              <a:ext cx="2323930" cy="2258483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5"/>
            <p:cNvSpPr txBox="1"/>
            <p:nvPr/>
          </p:nvSpPr>
          <p:spPr>
            <a:xfrm>
              <a:off x="143624" y="1847849"/>
              <a:ext cx="2185018" cy="2189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575" lIns="227575" spcFirstLastPara="1" rIns="227575" wrap="square" tIns="227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 view of lab </a:t>
              </a:r>
              <a:endParaRPr/>
            </a:p>
          </p:txBody>
        </p:sp>
      </p:grpSp>
      <p:pic>
        <p:nvPicPr>
          <p:cNvPr descr="Target Audience with solid fill" id="382" name="Google Shape;3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089" y="1719649"/>
            <a:ext cx="1141170" cy="114117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5"/>
          <p:cNvSpPr/>
          <p:nvPr/>
        </p:nvSpPr>
        <p:spPr>
          <a:xfrm>
            <a:off x="4324109" y="2290233"/>
            <a:ext cx="3312374" cy="2717196"/>
          </a:xfrm>
          <a:prstGeom prst="roundRect">
            <a:avLst>
              <a:gd fmla="val 16667" name="adj"/>
            </a:avLst>
          </a:prstGeom>
          <a:solidFill>
            <a:srgbClr val="C1FE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5"/>
          <p:cNvSpPr txBox="1"/>
          <p:nvPr/>
        </p:nvSpPr>
        <p:spPr>
          <a:xfrm>
            <a:off x="3571508" y="2530214"/>
            <a:ext cx="4064974" cy="2951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for improvement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 of all activities not feasible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deficiencies creates opportunity for action</a:t>
            </a:r>
            <a:endParaRPr/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"/>
          <p:cNvSpPr/>
          <p:nvPr/>
        </p:nvSpPr>
        <p:spPr>
          <a:xfrm>
            <a:off x="4299856" y="2286000"/>
            <a:ext cx="3363333" cy="2383971"/>
          </a:xfrm>
          <a:prstGeom prst="roundRect">
            <a:avLst>
              <a:gd fmla="val 16667" name="adj"/>
            </a:avLst>
          </a:prstGeom>
          <a:solidFill>
            <a:srgbClr val="C1FE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6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and Safety Challenges</a:t>
            </a:r>
            <a:endParaRPr/>
          </a:p>
        </p:txBody>
      </p:sp>
      <p:sp>
        <p:nvSpPr>
          <p:cNvPr id="392" name="Google Shape;392;p16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93" name="Google Shape;393;p16"/>
          <p:cNvGrpSpPr/>
          <p:nvPr/>
        </p:nvGrpSpPr>
        <p:grpSpPr>
          <a:xfrm>
            <a:off x="770466" y="1375833"/>
            <a:ext cx="2472267" cy="4106332"/>
            <a:chOff x="0" y="0"/>
            <a:chExt cx="2472267" cy="4106332"/>
          </a:xfrm>
        </p:grpSpPr>
        <p:sp>
          <p:nvSpPr>
            <p:cNvPr id="394" name="Google Shape;394;p16"/>
            <p:cNvSpPr/>
            <p:nvPr/>
          </p:nvSpPr>
          <p:spPr>
            <a:xfrm>
              <a:off x="0" y="0"/>
              <a:ext cx="2472267" cy="1847849"/>
            </a:xfrm>
            <a:prstGeom prst="roundRect">
              <a:avLst>
                <a:gd fmla="val 10000" name="adj"/>
              </a:avLst>
            </a:prstGeom>
            <a:solidFill>
              <a:srgbClr val="CAEBDD">
                <a:alpha val="89803"/>
              </a:srgbClr>
            </a:solidFill>
            <a:ln cap="flat" cmpd="sng" w="25400">
              <a:solidFill>
                <a:srgbClr val="CAEBD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74168" y="246379"/>
              <a:ext cx="2323930" cy="1355089"/>
            </a:xfrm>
            <a:prstGeom prst="roundRect">
              <a:avLst>
                <a:gd fmla="val 10000" name="adj"/>
              </a:avLst>
            </a:prstGeom>
            <a:solidFill>
              <a:srgbClr val="BAE7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 rot="10800000">
              <a:off x="74168" y="1847849"/>
              <a:ext cx="2323930" cy="2258483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 txBox="1"/>
            <p:nvPr/>
          </p:nvSpPr>
          <p:spPr>
            <a:xfrm>
              <a:off x="143624" y="1847849"/>
              <a:ext cx="2185018" cy="2189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900" lIns="184900" spcFirstLastPara="1" rIns="184900" wrap="square" tIns="184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lang="en-US" sz="2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Recognize diversity of experiences</a:t>
              </a:r>
              <a:endParaRPr/>
            </a:p>
          </p:txBody>
        </p:sp>
      </p:grpSp>
      <p:sp>
        <p:nvSpPr>
          <p:cNvPr id="398" name="Google Shape;398;p16"/>
          <p:cNvSpPr txBox="1"/>
          <p:nvPr/>
        </p:nvSpPr>
        <p:spPr>
          <a:xfrm>
            <a:off x="3572933" y="2530214"/>
            <a:ext cx="4090257" cy="2951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Abundance of experience does not = lowered risk i.e. type or complacency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Leverage staff to share experiences</a:t>
            </a:r>
            <a:endParaRPr/>
          </a:p>
          <a:p>
            <a: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lorful paint and brushes in a circle" id="399" name="Google Shape;3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411" y="1754916"/>
            <a:ext cx="1741991" cy="107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/>
          <p:nvPr/>
        </p:nvSpPr>
        <p:spPr>
          <a:xfrm>
            <a:off x="4299857" y="2286000"/>
            <a:ext cx="3346755" cy="1861457"/>
          </a:xfrm>
          <a:prstGeom prst="roundRect">
            <a:avLst>
              <a:gd fmla="val 16667" name="adj"/>
            </a:avLst>
          </a:prstGeom>
          <a:solidFill>
            <a:srgbClr val="C1FE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7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and Safety Challenges</a:t>
            </a:r>
            <a:endParaRPr/>
          </a:p>
        </p:txBody>
      </p:sp>
      <p:sp>
        <p:nvSpPr>
          <p:cNvPr id="407" name="Google Shape;407;p17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8" name="Google Shape;408;p17"/>
          <p:cNvGrpSpPr/>
          <p:nvPr/>
        </p:nvGrpSpPr>
        <p:grpSpPr>
          <a:xfrm>
            <a:off x="770466" y="1375833"/>
            <a:ext cx="2472267" cy="4106332"/>
            <a:chOff x="0" y="0"/>
            <a:chExt cx="2472267" cy="4106332"/>
          </a:xfrm>
        </p:grpSpPr>
        <p:sp>
          <p:nvSpPr>
            <p:cNvPr id="409" name="Google Shape;409;p17"/>
            <p:cNvSpPr/>
            <p:nvPr/>
          </p:nvSpPr>
          <p:spPr>
            <a:xfrm>
              <a:off x="0" y="0"/>
              <a:ext cx="2472267" cy="1847849"/>
            </a:xfrm>
            <a:prstGeom prst="roundRect">
              <a:avLst>
                <a:gd fmla="val 10000" name="adj"/>
              </a:avLst>
            </a:prstGeom>
            <a:solidFill>
              <a:srgbClr val="CAEBDD">
                <a:alpha val="89803"/>
              </a:srgbClr>
            </a:solidFill>
            <a:ln cap="flat" cmpd="sng" w="25400">
              <a:solidFill>
                <a:srgbClr val="CAEBD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74168" y="246379"/>
              <a:ext cx="2323930" cy="1355089"/>
            </a:xfrm>
            <a:prstGeom prst="roundRect">
              <a:avLst>
                <a:gd fmla="val 10000" name="adj"/>
              </a:avLst>
            </a:prstGeom>
            <a:solidFill>
              <a:srgbClr val="BAE7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 rot="10800000">
              <a:off x="74168" y="1847849"/>
              <a:ext cx="2323930" cy="2258483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 txBox="1"/>
            <p:nvPr/>
          </p:nvSpPr>
          <p:spPr>
            <a:xfrm>
              <a:off x="143624" y="1847849"/>
              <a:ext cx="2185018" cy="2189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Staff engagement</a:t>
              </a:r>
              <a:endParaRPr/>
            </a:p>
          </p:txBody>
        </p:sp>
      </p:grpSp>
      <p:sp>
        <p:nvSpPr>
          <p:cNvPr id="413" name="Google Shape;413;p17"/>
          <p:cNvSpPr txBox="1"/>
          <p:nvPr/>
        </p:nvSpPr>
        <p:spPr>
          <a:xfrm>
            <a:off x="3572933" y="2530214"/>
            <a:ext cx="4073679" cy="2951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senior staff buy in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responsibilities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internal audits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up brainstorm with solid fill" id="414" name="Google Shape;4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530" y="1642177"/>
            <a:ext cx="1414138" cy="131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8"/>
          <p:cNvSpPr/>
          <p:nvPr/>
        </p:nvSpPr>
        <p:spPr>
          <a:xfrm>
            <a:off x="4299857" y="2286000"/>
            <a:ext cx="3346755" cy="2261286"/>
          </a:xfrm>
          <a:prstGeom prst="roundRect">
            <a:avLst>
              <a:gd fmla="val 16667" name="adj"/>
            </a:avLst>
          </a:prstGeom>
          <a:solidFill>
            <a:srgbClr val="C1FE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and Safety Challenges</a:t>
            </a:r>
            <a:endParaRPr/>
          </a:p>
        </p:txBody>
      </p:sp>
      <p:sp>
        <p:nvSpPr>
          <p:cNvPr id="422" name="Google Shape;422;p18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3" name="Google Shape;423;p18"/>
          <p:cNvGrpSpPr/>
          <p:nvPr/>
        </p:nvGrpSpPr>
        <p:grpSpPr>
          <a:xfrm>
            <a:off x="770466" y="1375833"/>
            <a:ext cx="2472267" cy="4106332"/>
            <a:chOff x="0" y="0"/>
            <a:chExt cx="2472267" cy="4106332"/>
          </a:xfrm>
        </p:grpSpPr>
        <p:sp>
          <p:nvSpPr>
            <p:cNvPr id="424" name="Google Shape;424;p18"/>
            <p:cNvSpPr/>
            <p:nvPr/>
          </p:nvSpPr>
          <p:spPr>
            <a:xfrm>
              <a:off x="0" y="0"/>
              <a:ext cx="2472267" cy="1847849"/>
            </a:xfrm>
            <a:prstGeom prst="roundRect">
              <a:avLst>
                <a:gd fmla="val 10000" name="adj"/>
              </a:avLst>
            </a:prstGeom>
            <a:solidFill>
              <a:srgbClr val="CAEBDD">
                <a:alpha val="89803"/>
              </a:srgbClr>
            </a:solidFill>
            <a:ln cap="flat" cmpd="sng" w="25400">
              <a:solidFill>
                <a:srgbClr val="CAEBD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4168" y="246379"/>
              <a:ext cx="2323930" cy="1355089"/>
            </a:xfrm>
            <a:prstGeom prst="roundRect">
              <a:avLst>
                <a:gd fmla="val 10000" name="adj"/>
              </a:avLst>
            </a:prstGeom>
            <a:solidFill>
              <a:srgbClr val="BAE7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 rot="10800000">
              <a:off x="74168" y="1847849"/>
              <a:ext cx="2323930" cy="2258483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624" y="1847849"/>
              <a:ext cx="2185018" cy="2189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2000" lIns="192000" spcFirstLastPara="1" rIns="192000" wrap="square" tIns="192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Strengthen relationship with EH&amp;S</a:t>
              </a:r>
              <a:endParaRPr/>
            </a:p>
          </p:txBody>
        </p:sp>
      </p:grpSp>
      <p:sp>
        <p:nvSpPr>
          <p:cNvPr id="428" name="Google Shape;428;p18"/>
          <p:cNvSpPr txBox="1"/>
          <p:nvPr/>
        </p:nvSpPr>
        <p:spPr>
          <a:xfrm>
            <a:off x="3572933" y="2530214"/>
            <a:ext cx="4073679" cy="2951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Frequency of interaction?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Demystify the role: here to help not hinder or assign blame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ndshake with solid fill" id="429" name="Google Shape;4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5508" y="1691310"/>
            <a:ext cx="1341968" cy="124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Studies: Program Development</a:t>
            </a:r>
            <a:endParaRPr/>
          </a:p>
        </p:txBody>
      </p:sp>
      <p:sp>
        <p:nvSpPr>
          <p:cNvPr id="436" name="Google Shape;436;p19"/>
          <p:cNvSpPr txBox="1"/>
          <p:nvPr>
            <p:ph idx="12" type="sldNum"/>
          </p:nvPr>
        </p:nvSpPr>
        <p:spPr>
          <a:xfrm>
            <a:off x="7010400" y="65103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1443489" y="2041147"/>
            <a:ext cx="6092428" cy="870346"/>
            <a:chOff x="1785" y="1185854"/>
            <a:chExt cx="6092428" cy="870346"/>
          </a:xfrm>
        </p:grpSpPr>
        <p:sp>
          <p:nvSpPr>
            <p:cNvPr id="438" name="Google Shape;438;p19"/>
            <p:cNvSpPr/>
            <p:nvPr/>
          </p:nvSpPr>
          <p:spPr>
            <a:xfrm>
              <a:off x="1785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9"/>
            <p:cNvSpPr txBox="1"/>
            <p:nvPr/>
          </p:nvSpPr>
          <p:spPr>
            <a:xfrm>
              <a:off x="436958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Need Based</a:t>
              </a: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1960066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9"/>
            <p:cNvSpPr txBox="1"/>
            <p:nvPr/>
          </p:nvSpPr>
          <p:spPr>
            <a:xfrm>
              <a:off x="2395239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Growth &amp; Formalization</a:t>
              </a: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918346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9"/>
            <p:cNvSpPr txBox="1"/>
            <p:nvPr/>
          </p:nvSpPr>
          <p:spPr>
            <a:xfrm>
              <a:off x="4353519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Maintenance</a:t>
              </a:r>
              <a:endParaRPr/>
            </a:p>
          </p:txBody>
        </p:sp>
      </p:grpSp>
      <p:grpSp>
        <p:nvGrpSpPr>
          <p:cNvPr id="444" name="Google Shape;444;p19"/>
          <p:cNvGrpSpPr/>
          <p:nvPr/>
        </p:nvGrpSpPr>
        <p:grpSpPr>
          <a:xfrm>
            <a:off x="1442165" y="3094146"/>
            <a:ext cx="6095077" cy="2382440"/>
            <a:chOff x="461" y="541219"/>
            <a:chExt cx="6095077" cy="2382440"/>
          </a:xfrm>
        </p:grpSpPr>
        <p:sp>
          <p:nvSpPr>
            <p:cNvPr id="445" name="Google Shape;445;p19"/>
            <p:cNvSpPr/>
            <p:nvPr/>
          </p:nvSpPr>
          <p:spPr>
            <a:xfrm>
              <a:off x="461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9"/>
            <p:cNvSpPr txBox="1"/>
            <p:nvPr/>
          </p:nvSpPr>
          <p:spPr>
            <a:xfrm rot="-5400000">
              <a:off x="-777802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39753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9"/>
            <p:cNvSpPr txBox="1"/>
            <p:nvPr/>
          </p:nvSpPr>
          <p:spPr>
            <a:xfrm>
              <a:off x="39753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37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Respirator: An individual with elevated aerosol exposure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BMUA: An individual working with viral vectors (risk assessment)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Shipping: infrequent outbound material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055316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9"/>
            <p:cNvSpPr txBox="1"/>
            <p:nvPr/>
          </p:nvSpPr>
          <p:spPr>
            <a:xfrm rot="-5400000">
              <a:off x="1277052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 rot="5400000">
              <a:off x="1890277" y="2433587"/>
              <a:ext cx="349932" cy="297805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2626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2452389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9"/>
            <p:cNvSpPr txBox="1"/>
            <p:nvPr/>
          </p:nvSpPr>
          <p:spPr>
            <a:xfrm>
              <a:off x="2452389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37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Respirator: Team performing routine cell sorting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BMUA: Increase in novel workflows &amp; hazardous reagents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Shipping; second facility, increased overseas partners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4110171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9"/>
            <p:cNvSpPr txBox="1"/>
            <p:nvPr/>
          </p:nvSpPr>
          <p:spPr>
            <a:xfrm rot="-5400000">
              <a:off x="3331907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 rot="5400000">
              <a:off x="3945132" y="2433587"/>
              <a:ext cx="349932" cy="297805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2626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450724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9"/>
            <p:cNvSpPr txBox="1"/>
            <p:nvPr/>
          </p:nvSpPr>
          <p:spPr>
            <a:xfrm>
              <a:off x="450724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37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Developed scalable processes with assigned SMEs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e.g. Handwashing: amended BSL2+ workflow</a:t>
              </a:r>
              <a:endParaRPr/>
            </a:p>
          </p:txBody>
        </p:sp>
      </p:grpSp>
      <p:sp>
        <p:nvSpPr>
          <p:cNvPr id="459" name="Google Shape;459;p19"/>
          <p:cNvSpPr txBox="1"/>
          <p:nvPr/>
        </p:nvSpPr>
        <p:spPr>
          <a:xfrm>
            <a:off x="4166886" y="6366076"/>
            <a:ext cx="0" cy="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0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Studies: Improving Lab Safety</a:t>
            </a:r>
            <a:endParaRPr/>
          </a:p>
        </p:txBody>
      </p:sp>
      <p:sp>
        <p:nvSpPr>
          <p:cNvPr id="466" name="Google Shape;466;p20"/>
          <p:cNvSpPr txBox="1"/>
          <p:nvPr>
            <p:ph idx="12" type="sldNum"/>
          </p:nvPr>
        </p:nvSpPr>
        <p:spPr>
          <a:xfrm>
            <a:off x="7010400" y="65103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7" name="Google Shape;467;p20"/>
          <p:cNvGrpSpPr/>
          <p:nvPr/>
        </p:nvGrpSpPr>
        <p:grpSpPr>
          <a:xfrm>
            <a:off x="1443489" y="2041147"/>
            <a:ext cx="6092428" cy="870346"/>
            <a:chOff x="1785" y="1185854"/>
            <a:chExt cx="6092428" cy="870346"/>
          </a:xfrm>
        </p:grpSpPr>
        <p:sp>
          <p:nvSpPr>
            <p:cNvPr id="468" name="Google Shape;468;p20"/>
            <p:cNvSpPr/>
            <p:nvPr/>
          </p:nvSpPr>
          <p:spPr>
            <a:xfrm>
              <a:off x="1785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0"/>
            <p:cNvSpPr txBox="1"/>
            <p:nvPr/>
          </p:nvSpPr>
          <p:spPr>
            <a:xfrm>
              <a:off x="436958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it was</a:t>
              </a: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960066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0"/>
            <p:cNvSpPr txBox="1"/>
            <p:nvPr/>
          </p:nvSpPr>
          <p:spPr>
            <a:xfrm>
              <a:off x="2395239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Why unsuccessful</a:t>
              </a: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3918346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0"/>
            <p:cNvSpPr txBox="1"/>
            <p:nvPr/>
          </p:nvSpPr>
          <p:spPr>
            <a:xfrm>
              <a:off x="4353519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it evolved</a:t>
              </a:r>
              <a:endParaRPr/>
            </a:p>
          </p:txBody>
        </p:sp>
      </p:grpSp>
      <p:grpSp>
        <p:nvGrpSpPr>
          <p:cNvPr id="474" name="Google Shape;474;p20"/>
          <p:cNvGrpSpPr/>
          <p:nvPr/>
        </p:nvGrpSpPr>
        <p:grpSpPr>
          <a:xfrm>
            <a:off x="1442165" y="3094146"/>
            <a:ext cx="6095077" cy="2382440"/>
            <a:chOff x="461" y="541219"/>
            <a:chExt cx="6095077" cy="2382440"/>
          </a:xfrm>
        </p:grpSpPr>
        <p:sp>
          <p:nvSpPr>
            <p:cNvPr id="475" name="Google Shape;475;p20"/>
            <p:cNvSpPr/>
            <p:nvPr/>
          </p:nvSpPr>
          <p:spPr>
            <a:xfrm>
              <a:off x="461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0"/>
            <p:cNvSpPr txBox="1"/>
            <p:nvPr/>
          </p:nvSpPr>
          <p:spPr>
            <a:xfrm rot="-5400000">
              <a:off x="-777802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39753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0"/>
            <p:cNvSpPr txBox="1"/>
            <p:nvPr/>
          </p:nvSpPr>
          <p:spPr>
            <a:xfrm>
              <a:off x="39753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Routine inspections performed by consultants</a:t>
              </a: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2055316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0"/>
            <p:cNvSpPr txBox="1"/>
            <p:nvPr/>
          </p:nvSpPr>
          <p:spPr>
            <a:xfrm rot="-5400000">
              <a:off x="1277052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 rot="5400000">
              <a:off x="1890277" y="2433587"/>
              <a:ext cx="349932" cy="297805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2626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2452389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0"/>
            <p:cNvSpPr txBox="1"/>
            <p:nvPr/>
          </p:nvSpPr>
          <p:spPr>
            <a:xfrm>
              <a:off x="2452389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Infrequent, outsiders, perceived as punitive not safety centric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4110171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0"/>
            <p:cNvSpPr txBox="1"/>
            <p:nvPr/>
          </p:nvSpPr>
          <p:spPr>
            <a:xfrm rot="-5400000">
              <a:off x="3331907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0"/>
            <p:cNvSpPr/>
            <p:nvPr/>
          </p:nvSpPr>
          <p:spPr>
            <a:xfrm rot="5400000">
              <a:off x="3945132" y="2433587"/>
              <a:ext cx="349932" cy="297805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2626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450724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0"/>
            <p:cNvSpPr txBox="1"/>
            <p:nvPr/>
          </p:nvSpPr>
          <p:spPr>
            <a:xfrm>
              <a:off x="450724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Identified internal safety champions, developed abbreviated  safety checklist, encouraged friendly dialogue with R/T corrections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Studies: Working During the Pandemic</a:t>
            </a:r>
            <a:endParaRPr/>
          </a:p>
        </p:txBody>
      </p:sp>
      <p:sp>
        <p:nvSpPr>
          <p:cNvPr id="495" name="Google Shape;495;p21"/>
          <p:cNvSpPr txBox="1"/>
          <p:nvPr>
            <p:ph idx="12" type="sldNum"/>
          </p:nvPr>
        </p:nvSpPr>
        <p:spPr>
          <a:xfrm>
            <a:off x="7010400" y="65103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6" name="Google Shape;496;p21"/>
          <p:cNvGrpSpPr/>
          <p:nvPr/>
        </p:nvGrpSpPr>
        <p:grpSpPr>
          <a:xfrm>
            <a:off x="1443489" y="2041147"/>
            <a:ext cx="6092428" cy="870346"/>
            <a:chOff x="1785" y="1185854"/>
            <a:chExt cx="6092428" cy="870346"/>
          </a:xfrm>
        </p:grpSpPr>
        <p:sp>
          <p:nvSpPr>
            <p:cNvPr id="497" name="Google Shape;497;p21"/>
            <p:cNvSpPr/>
            <p:nvPr/>
          </p:nvSpPr>
          <p:spPr>
            <a:xfrm>
              <a:off x="1785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 txBox="1"/>
            <p:nvPr/>
          </p:nvSpPr>
          <p:spPr>
            <a:xfrm>
              <a:off x="436958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650" lIns="68000" spcFirstLastPara="1" rIns="22650" wrap="square" tIns="2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Risk Assessment</a:t>
              </a: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1960066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 txBox="1"/>
            <p:nvPr/>
          </p:nvSpPr>
          <p:spPr>
            <a:xfrm>
              <a:off x="2395239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650" lIns="68000" spcFirstLastPara="1" rIns="22650" wrap="square" tIns="2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Open Dialogue</a:t>
              </a: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3918346" y="1185854"/>
              <a:ext cx="2175867" cy="870346"/>
            </a:xfrm>
            <a:prstGeom prst="chevron">
              <a:avLst>
                <a:gd fmla="val 50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4353519" y="1185854"/>
              <a:ext cx="1305521" cy="87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650" lIns="68000" spcFirstLastPara="1" rIns="22650" wrap="square" tIns="2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Empathy</a:t>
              </a:r>
              <a:endParaRPr/>
            </a:p>
          </p:txBody>
        </p:sp>
      </p:grpSp>
      <p:grpSp>
        <p:nvGrpSpPr>
          <p:cNvPr id="503" name="Google Shape;503;p21"/>
          <p:cNvGrpSpPr/>
          <p:nvPr/>
        </p:nvGrpSpPr>
        <p:grpSpPr>
          <a:xfrm>
            <a:off x="1442165" y="3094146"/>
            <a:ext cx="6095077" cy="2382440"/>
            <a:chOff x="461" y="541219"/>
            <a:chExt cx="6095077" cy="2382440"/>
          </a:xfrm>
        </p:grpSpPr>
        <p:sp>
          <p:nvSpPr>
            <p:cNvPr id="504" name="Google Shape;504;p21"/>
            <p:cNvSpPr/>
            <p:nvPr/>
          </p:nvSpPr>
          <p:spPr>
            <a:xfrm>
              <a:off x="461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 txBox="1"/>
            <p:nvPr/>
          </p:nvSpPr>
          <p:spPr>
            <a:xfrm rot="-5400000">
              <a:off x="-777802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9753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1"/>
            <p:cNvSpPr txBox="1"/>
            <p:nvPr/>
          </p:nvSpPr>
          <p:spPr>
            <a:xfrm>
              <a:off x="39753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8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Leveraged previous processes, performed often</a:t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055316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 txBox="1"/>
            <p:nvPr/>
          </p:nvSpPr>
          <p:spPr>
            <a:xfrm rot="-5400000">
              <a:off x="1277052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 rot="5400000">
              <a:off x="1890277" y="2433587"/>
              <a:ext cx="349932" cy="297805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2626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452389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 txBox="1"/>
            <p:nvPr/>
          </p:nvSpPr>
          <p:spPr>
            <a:xfrm>
              <a:off x="2452389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8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Frequent via Task Force, two-way, uncomfortable, evolving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4110171" y="541219"/>
              <a:ext cx="1985367" cy="2382440"/>
            </a:xfrm>
            <a:prstGeom prst="roundRect">
              <a:avLst>
                <a:gd fmla="val 5000" name="adj"/>
              </a:avLst>
            </a:prstGeom>
            <a:solidFill>
              <a:srgbClr val="2626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1"/>
            <p:cNvSpPr txBox="1"/>
            <p:nvPr/>
          </p:nvSpPr>
          <p:spPr>
            <a:xfrm rot="-5400000">
              <a:off x="3331907" y="1319483"/>
              <a:ext cx="1953601" cy="397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02225" wrap="square" tIns="78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 rot="5400000">
              <a:off x="3945132" y="2433587"/>
              <a:ext cx="349932" cy="297805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2626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50724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1"/>
            <p:cNvSpPr txBox="1"/>
            <p:nvPr/>
          </p:nvSpPr>
          <p:spPr>
            <a:xfrm>
              <a:off x="4507244" y="541219"/>
              <a:ext cx="1479098" cy="238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8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People’s lives are complex and varied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524" name="Google Shape;524;p22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5" name="Google Shape;525;p22"/>
          <p:cNvGrpSpPr/>
          <p:nvPr/>
        </p:nvGrpSpPr>
        <p:grpSpPr>
          <a:xfrm>
            <a:off x="511629" y="2183571"/>
            <a:ext cx="5602042" cy="3760027"/>
            <a:chOff x="2192378" y="2209800"/>
            <a:chExt cx="4073679" cy="3234070"/>
          </a:xfrm>
        </p:grpSpPr>
        <p:sp>
          <p:nvSpPr>
            <p:cNvPr id="526" name="Google Shape;526;p22"/>
            <p:cNvSpPr/>
            <p:nvPr/>
          </p:nvSpPr>
          <p:spPr>
            <a:xfrm>
              <a:off x="2645229" y="2209800"/>
              <a:ext cx="3346755" cy="2261286"/>
            </a:xfrm>
            <a:prstGeom prst="roundRect">
              <a:avLst>
                <a:gd fmla="val 16667" name="adj"/>
              </a:avLst>
            </a:prstGeom>
            <a:solidFill>
              <a:srgbClr val="C1FE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baseline="-2500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 txBox="1"/>
            <p:nvPr/>
          </p:nvSpPr>
          <p:spPr>
            <a:xfrm>
              <a:off x="2192378" y="2491918"/>
              <a:ext cx="4073679" cy="2951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2" marL="9144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Contact Information</a:t>
              </a:r>
              <a:endParaRPr/>
            </a:p>
            <a:p>
              <a:pPr indent="0" lvl="2" marL="9144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Eduardo Salas</a:t>
              </a:r>
              <a:endParaRPr/>
            </a:p>
            <a:p>
              <a:pPr indent="0" lvl="2" marL="9144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Lab &amp; Facility Planner</a:t>
              </a:r>
              <a:endParaRPr/>
            </a:p>
            <a:p>
              <a:pPr indent="0" lvl="2" marL="9144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Savills</a:t>
              </a:r>
              <a:endParaRPr/>
            </a:p>
            <a:p>
              <a:pPr indent="0" lvl="2" marL="9144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esalas@savills.us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8750" lvl="1" marL="74295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01600" lvl="2" marL="11430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growth</a:t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914400" y="2984500"/>
            <a:ext cx="7315200" cy="1473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838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1397000" y="3486912"/>
            <a:ext cx="457200" cy="457200"/>
          </a:xfrm>
          <a:prstGeom prst="ellipse">
            <a:avLst/>
          </a:prstGeom>
          <a:solidFill>
            <a:srgbClr val="2121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3556002" y="3492500"/>
            <a:ext cx="457200" cy="457200"/>
          </a:xfrm>
          <a:prstGeom prst="ellipse">
            <a:avLst/>
          </a:prstGeom>
          <a:solidFill>
            <a:srgbClr val="2121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5562600" y="3492500"/>
            <a:ext cx="457200" cy="457200"/>
          </a:xfrm>
          <a:prstGeom prst="ellipse">
            <a:avLst/>
          </a:prstGeom>
          <a:solidFill>
            <a:srgbClr val="2121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6870700" y="3492500"/>
            <a:ext cx="457200" cy="457200"/>
          </a:xfrm>
          <a:prstGeom prst="ellipse">
            <a:avLst/>
          </a:prstGeom>
          <a:solidFill>
            <a:srgbClr val="2121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1168400" y="440131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UCSF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Scientist/Lab Manager</a:t>
            </a:r>
            <a:endParaRPr/>
          </a:p>
        </p:txBody>
      </p:sp>
      <p:sp>
        <p:nvSpPr>
          <p:cNvPr id="52" name="Google Shape;52;p6"/>
          <p:cNvSpPr txBox="1"/>
          <p:nvPr/>
        </p:nvSpPr>
        <p:spPr>
          <a:xfrm>
            <a:off x="6642100" y="19867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Savills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&amp; Facility Planner</a:t>
            </a:r>
            <a:endParaRPr/>
          </a:p>
        </p:txBody>
      </p:sp>
      <p:sp>
        <p:nvSpPr>
          <p:cNvPr id="53" name="Google Shape;53;p6"/>
          <p:cNvSpPr txBox="1"/>
          <p:nvPr/>
        </p:nvSpPr>
        <p:spPr>
          <a:xfrm>
            <a:off x="5334000" y="4457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Alector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Operations</a:t>
            </a:r>
            <a:endParaRPr/>
          </a:p>
        </p:txBody>
      </p:sp>
      <p:sp>
        <p:nvSpPr>
          <p:cNvPr id="54" name="Google Shape;54;p6"/>
          <p:cNvSpPr txBox="1"/>
          <p:nvPr/>
        </p:nvSpPr>
        <p:spPr>
          <a:xfrm>
            <a:off x="3327402" y="199237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Gilead Sciences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Scientist🡪Lab Operations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1" baseline="-25000"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baseline="-25000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7"/>
          <p:cNvSpPr txBox="1"/>
          <p:nvPr>
            <p:ph idx="4294967295" type="body"/>
          </p:nvPr>
        </p:nvSpPr>
        <p:spPr>
          <a:xfrm>
            <a:off x="720725" y="1442248"/>
            <a:ext cx="770255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♦"/>
            </a:pPr>
            <a:r>
              <a:rPr lang="en-US"/>
              <a:t>How Lab Ops supports the business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♦"/>
            </a:pPr>
            <a:r>
              <a:rPr lang="en-US"/>
              <a:t>Role and support provided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♦"/>
            </a:pPr>
            <a:r>
              <a:rPr lang="en-US"/>
              <a:t>Health and safety challenges</a:t>
            </a:r>
            <a:endParaRPr/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/>
              <a:t>Case studies: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Establishment of programs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Improving laboratory safety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Working through the pandemic</a:t>
            </a:r>
            <a:endParaRPr strike="sngStrike"/>
          </a:p>
          <a:p>
            <a: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Multiple Responsibilities of the Lab Manager</a:t>
            </a:r>
            <a:endParaRPr/>
          </a:p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913258" y="2650899"/>
            <a:ext cx="243376" cy="585571"/>
          </a:xfrm>
          <a:custGeom>
            <a:rect b="b" l="l" r="r" t="t"/>
            <a:pathLst>
              <a:path extrusionOk="0" h="21600" w="21600">
                <a:moveTo>
                  <a:pt x="10676" y="0"/>
                </a:moveTo>
                <a:cubicBezTo>
                  <a:pt x="13026" y="0"/>
                  <a:pt x="15005" y="807"/>
                  <a:pt x="15005" y="1786"/>
                </a:cubicBezTo>
                <a:cubicBezTo>
                  <a:pt x="15005" y="2747"/>
                  <a:pt x="12985" y="3589"/>
                  <a:pt x="10676" y="3589"/>
                </a:cubicBezTo>
                <a:cubicBezTo>
                  <a:pt x="8327" y="3589"/>
                  <a:pt x="6389" y="2764"/>
                  <a:pt x="6389" y="1786"/>
                </a:cubicBezTo>
                <a:cubicBezTo>
                  <a:pt x="6389" y="824"/>
                  <a:pt x="8368" y="0"/>
                  <a:pt x="10676" y="0"/>
                </a:cubicBezTo>
                <a:close/>
                <a:moveTo>
                  <a:pt x="16159" y="4069"/>
                </a:moveTo>
                <a:lnTo>
                  <a:pt x="5318" y="4069"/>
                </a:lnTo>
                <a:cubicBezTo>
                  <a:pt x="2308" y="4069"/>
                  <a:pt x="0" y="5082"/>
                  <a:pt x="0" y="6301"/>
                </a:cubicBezTo>
                <a:lnTo>
                  <a:pt x="0" y="11779"/>
                </a:lnTo>
                <a:cubicBezTo>
                  <a:pt x="0" y="12208"/>
                  <a:pt x="783" y="12551"/>
                  <a:pt x="1855" y="12551"/>
                </a:cubicBezTo>
                <a:cubicBezTo>
                  <a:pt x="2885" y="12551"/>
                  <a:pt x="3710" y="12208"/>
                  <a:pt x="3710" y="11779"/>
                </a:cubicBezTo>
                <a:lnTo>
                  <a:pt x="3710" y="6731"/>
                </a:lnTo>
                <a:cubicBezTo>
                  <a:pt x="3710" y="6593"/>
                  <a:pt x="3916" y="6490"/>
                  <a:pt x="4287" y="6490"/>
                </a:cubicBezTo>
                <a:cubicBezTo>
                  <a:pt x="4617" y="6490"/>
                  <a:pt x="4864" y="6593"/>
                  <a:pt x="4864" y="6731"/>
                </a:cubicBezTo>
                <a:lnTo>
                  <a:pt x="4864" y="20398"/>
                </a:lnTo>
                <a:cubicBezTo>
                  <a:pt x="4864" y="21068"/>
                  <a:pt x="6018" y="21600"/>
                  <a:pt x="7544" y="21600"/>
                </a:cubicBezTo>
                <a:cubicBezTo>
                  <a:pt x="9069" y="21600"/>
                  <a:pt x="10223" y="21068"/>
                  <a:pt x="10223" y="20398"/>
                </a:cubicBezTo>
                <a:lnTo>
                  <a:pt x="10223" y="12637"/>
                </a:lnTo>
                <a:cubicBezTo>
                  <a:pt x="10223" y="12500"/>
                  <a:pt x="10470" y="12397"/>
                  <a:pt x="10800" y="12397"/>
                </a:cubicBezTo>
                <a:cubicBezTo>
                  <a:pt x="11130" y="12397"/>
                  <a:pt x="11377" y="12500"/>
                  <a:pt x="11377" y="12637"/>
                </a:cubicBezTo>
                <a:lnTo>
                  <a:pt x="11377" y="20398"/>
                </a:lnTo>
                <a:cubicBezTo>
                  <a:pt x="11377" y="21068"/>
                  <a:pt x="12531" y="21600"/>
                  <a:pt x="14056" y="21600"/>
                </a:cubicBezTo>
                <a:cubicBezTo>
                  <a:pt x="15582" y="21600"/>
                  <a:pt x="16736" y="21068"/>
                  <a:pt x="16736" y="20398"/>
                </a:cubicBezTo>
                <a:lnTo>
                  <a:pt x="16736" y="6782"/>
                </a:lnTo>
                <a:cubicBezTo>
                  <a:pt x="16736" y="6628"/>
                  <a:pt x="16942" y="6542"/>
                  <a:pt x="17313" y="6542"/>
                </a:cubicBezTo>
                <a:cubicBezTo>
                  <a:pt x="17643" y="6542"/>
                  <a:pt x="17890" y="6628"/>
                  <a:pt x="17890" y="6782"/>
                </a:cubicBezTo>
                <a:lnTo>
                  <a:pt x="17890" y="11813"/>
                </a:lnTo>
                <a:cubicBezTo>
                  <a:pt x="17890" y="12259"/>
                  <a:pt x="18715" y="12586"/>
                  <a:pt x="19745" y="12586"/>
                </a:cubicBezTo>
                <a:cubicBezTo>
                  <a:pt x="20817" y="12586"/>
                  <a:pt x="21600" y="12259"/>
                  <a:pt x="21600" y="11813"/>
                </a:cubicBezTo>
                <a:lnTo>
                  <a:pt x="21600" y="6336"/>
                </a:lnTo>
                <a:cubicBezTo>
                  <a:pt x="21518" y="5082"/>
                  <a:pt x="19044" y="4069"/>
                  <a:pt x="16159" y="4069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4050093" y="4242566"/>
            <a:ext cx="299484" cy="482057"/>
          </a:xfrm>
          <a:custGeom>
            <a:rect b="b" l="l" r="r" t="t"/>
            <a:pathLst>
              <a:path extrusionOk="0" h="21282" w="20664">
                <a:moveTo>
                  <a:pt x="13516" y="62"/>
                </a:moveTo>
                <a:cubicBezTo>
                  <a:pt x="15788" y="62"/>
                  <a:pt x="17516" y="1273"/>
                  <a:pt x="17772" y="1971"/>
                </a:cubicBezTo>
                <a:lnTo>
                  <a:pt x="20588" y="7925"/>
                </a:lnTo>
                <a:cubicBezTo>
                  <a:pt x="21132" y="9219"/>
                  <a:pt x="18604" y="9732"/>
                  <a:pt x="17964" y="8521"/>
                </a:cubicBezTo>
                <a:lnTo>
                  <a:pt x="15436" y="3059"/>
                </a:lnTo>
                <a:lnTo>
                  <a:pt x="13996" y="3059"/>
                </a:lnTo>
                <a:lnTo>
                  <a:pt x="18220" y="12751"/>
                </a:lnTo>
                <a:lnTo>
                  <a:pt x="14156" y="12751"/>
                </a:lnTo>
                <a:lnTo>
                  <a:pt x="14156" y="20327"/>
                </a:lnTo>
                <a:cubicBezTo>
                  <a:pt x="14156" y="21600"/>
                  <a:pt x="11084" y="21600"/>
                  <a:pt x="11084" y="20327"/>
                </a:cubicBezTo>
                <a:lnTo>
                  <a:pt x="11084" y="12627"/>
                </a:lnTo>
                <a:lnTo>
                  <a:pt x="9548" y="12627"/>
                </a:lnTo>
                <a:lnTo>
                  <a:pt x="9548" y="20224"/>
                </a:lnTo>
                <a:cubicBezTo>
                  <a:pt x="9548" y="21559"/>
                  <a:pt x="6476" y="21559"/>
                  <a:pt x="6476" y="20224"/>
                </a:cubicBezTo>
                <a:lnTo>
                  <a:pt x="6476" y="12689"/>
                </a:lnTo>
                <a:lnTo>
                  <a:pt x="2412" y="12689"/>
                </a:lnTo>
                <a:lnTo>
                  <a:pt x="6668" y="3018"/>
                </a:lnTo>
                <a:lnTo>
                  <a:pt x="5228" y="3018"/>
                </a:lnTo>
                <a:lnTo>
                  <a:pt x="2700" y="8459"/>
                </a:lnTo>
                <a:cubicBezTo>
                  <a:pt x="2060" y="9671"/>
                  <a:pt x="-468" y="9157"/>
                  <a:pt x="76" y="7884"/>
                </a:cubicBezTo>
                <a:lnTo>
                  <a:pt x="2860" y="1910"/>
                </a:lnTo>
                <a:cubicBezTo>
                  <a:pt x="3148" y="1211"/>
                  <a:pt x="4492" y="0"/>
                  <a:pt x="6860" y="0"/>
                </a:cubicBezTo>
                <a:lnTo>
                  <a:pt x="13516" y="0"/>
                </a:lnTo>
                <a:lnTo>
                  <a:pt x="13516" y="62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4156011" y="4140113"/>
            <a:ext cx="93797" cy="93794"/>
          </a:xfrm>
          <a:custGeom>
            <a:rect b="b" l="l" r="r" t="t"/>
            <a:pathLst>
              <a:path extrusionOk="0" h="21600" w="21600">
                <a:moveTo>
                  <a:pt x="21600" y="10693"/>
                </a:moveTo>
                <a:cubicBezTo>
                  <a:pt x="21600" y="4705"/>
                  <a:pt x="16705" y="0"/>
                  <a:pt x="10747" y="0"/>
                </a:cubicBezTo>
                <a:cubicBezTo>
                  <a:pt x="4682" y="0"/>
                  <a:pt x="0" y="4705"/>
                  <a:pt x="0" y="10693"/>
                </a:cubicBezTo>
                <a:cubicBezTo>
                  <a:pt x="0" y="16788"/>
                  <a:pt x="4469" y="21600"/>
                  <a:pt x="10747" y="21600"/>
                </a:cubicBezTo>
                <a:cubicBezTo>
                  <a:pt x="16812" y="21600"/>
                  <a:pt x="21600" y="16788"/>
                  <a:pt x="21600" y="10693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8"/>
          <p:cNvGrpSpPr/>
          <p:nvPr/>
        </p:nvGrpSpPr>
        <p:grpSpPr>
          <a:xfrm>
            <a:off x="4242651" y="2896370"/>
            <a:ext cx="1827314" cy="2140822"/>
            <a:chOff x="4680411" y="2896370"/>
            <a:chExt cx="1827314" cy="2140822"/>
          </a:xfrm>
        </p:grpSpPr>
        <p:sp>
          <p:nvSpPr>
            <p:cNvPr id="74" name="Google Shape;74;p8"/>
            <p:cNvSpPr/>
            <p:nvPr/>
          </p:nvSpPr>
          <p:spPr>
            <a:xfrm rot="-5400000">
              <a:off x="5060514" y="3585886"/>
              <a:ext cx="1024074" cy="1784281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21600" y="18325"/>
                    <a:pt x="0" y="3270"/>
                    <a:pt x="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6415978" y="4945446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509"/>
                    <a:pt x="20073" y="16145"/>
                  </a:cubicBezTo>
                  <a:cubicBezTo>
                    <a:pt x="19091" y="17891"/>
                    <a:pt x="17891" y="19200"/>
                    <a:pt x="16145" y="20182"/>
                  </a:cubicBezTo>
                  <a:cubicBezTo>
                    <a:pt x="14400" y="21273"/>
                    <a:pt x="12764" y="21600"/>
                    <a:pt x="10800" y="21600"/>
                  </a:cubicBezTo>
                  <a:cubicBezTo>
                    <a:pt x="8836" y="21600"/>
                    <a:pt x="6982" y="21273"/>
                    <a:pt x="5345" y="20182"/>
                  </a:cubicBezTo>
                  <a:cubicBezTo>
                    <a:pt x="3600" y="19200"/>
                    <a:pt x="2400" y="17891"/>
                    <a:pt x="1418" y="16145"/>
                  </a:cubicBezTo>
                  <a:cubicBezTo>
                    <a:pt x="436" y="14509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818"/>
                    <a:pt x="3600" y="2509"/>
                    <a:pt x="5345" y="1418"/>
                  </a:cubicBezTo>
                  <a:cubicBezTo>
                    <a:pt x="6982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418"/>
                  </a:cubicBezTo>
                  <a:cubicBezTo>
                    <a:pt x="17891" y="2509"/>
                    <a:pt x="19091" y="3818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" name="Google Shape;76;p8"/>
            <p:cNvCxnSpPr/>
            <p:nvPr/>
          </p:nvCxnSpPr>
          <p:spPr>
            <a:xfrm rot="-5400000">
              <a:off x="5572551" y="3073384"/>
              <a:ext cx="1" cy="178428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77" name="Google Shape;77;p8"/>
            <p:cNvSpPr/>
            <p:nvPr/>
          </p:nvSpPr>
          <p:spPr>
            <a:xfrm rot="-5400000">
              <a:off x="6415978" y="3920908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509"/>
                    <a:pt x="20073" y="16145"/>
                  </a:cubicBezTo>
                  <a:cubicBezTo>
                    <a:pt x="18982" y="17891"/>
                    <a:pt x="17782" y="19200"/>
                    <a:pt x="16145" y="20182"/>
                  </a:cubicBezTo>
                  <a:cubicBezTo>
                    <a:pt x="14400" y="21273"/>
                    <a:pt x="12764" y="21600"/>
                    <a:pt x="10800" y="21600"/>
                  </a:cubicBezTo>
                  <a:cubicBezTo>
                    <a:pt x="8836" y="21600"/>
                    <a:pt x="7091" y="21273"/>
                    <a:pt x="5455" y="20182"/>
                  </a:cubicBezTo>
                  <a:cubicBezTo>
                    <a:pt x="3709" y="19200"/>
                    <a:pt x="2400" y="17891"/>
                    <a:pt x="1418" y="16145"/>
                  </a:cubicBezTo>
                  <a:cubicBezTo>
                    <a:pt x="436" y="14509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818"/>
                    <a:pt x="3709" y="2509"/>
                    <a:pt x="5455" y="1418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418"/>
                  </a:cubicBezTo>
                  <a:cubicBezTo>
                    <a:pt x="17782" y="2509"/>
                    <a:pt x="18982" y="3818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rot="-5400000">
              <a:off x="5060514" y="2561348"/>
              <a:ext cx="1024074" cy="178428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0" y="18325"/>
                    <a:pt x="21600" y="3270"/>
                    <a:pt x="2160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415978" y="2896370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164" y="14509"/>
                    <a:pt x="20182" y="16145"/>
                  </a:cubicBezTo>
                  <a:cubicBezTo>
                    <a:pt x="19091" y="17891"/>
                    <a:pt x="17782" y="19200"/>
                    <a:pt x="16145" y="20182"/>
                  </a:cubicBezTo>
                  <a:cubicBezTo>
                    <a:pt x="14400" y="21273"/>
                    <a:pt x="12764" y="21600"/>
                    <a:pt x="10800" y="21600"/>
                  </a:cubicBezTo>
                  <a:cubicBezTo>
                    <a:pt x="8836" y="21600"/>
                    <a:pt x="7091" y="21273"/>
                    <a:pt x="5455" y="20182"/>
                  </a:cubicBezTo>
                  <a:cubicBezTo>
                    <a:pt x="3709" y="19200"/>
                    <a:pt x="2400" y="17891"/>
                    <a:pt x="1418" y="16145"/>
                  </a:cubicBezTo>
                  <a:cubicBezTo>
                    <a:pt x="327" y="14509"/>
                    <a:pt x="0" y="12764"/>
                    <a:pt x="0" y="10800"/>
                  </a:cubicBezTo>
                  <a:cubicBezTo>
                    <a:pt x="0" y="8836"/>
                    <a:pt x="327" y="7200"/>
                    <a:pt x="1418" y="5455"/>
                  </a:cubicBezTo>
                  <a:cubicBezTo>
                    <a:pt x="2400" y="3818"/>
                    <a:pt x="3709" y="2509"/>
                    <a:pt x="5455" y="1418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418"/>
                  </a:cubicBezTo>
                  <a:cubicBezTo>
                    <a:pt x="17782" y="2509"/>
                    <a:pt x="19091" y="3818"/>
                    <a:pt x="20182" y="5455"/>
                  </a:cubicBezTo>
                  <a:cubicBezTo>
                    <a:pt x="21164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8"/>
          <p:cNvSpPr/>
          <p:nvPr/>
        </p:nvSpPr>
        <p:spPr>
          <a:xfrm>
            <a:off x="3741511" y="4734809"/>
            <a:ext cx="1053173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 Manager</a:t>
            </a: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1389565" y="1994336"/>
            <a:ext cx="1308050" cy="257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Researchers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8"/>
          <p:cNvSpPr/>
          <p:nvPr/>
        </p:nvSpPr>
        <p:spPr>
          <a:xfrm>
            <a:off x="6069073" y="3218305"/>
            <a:ext cx="825547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 safety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6071174" y="4180132"/>
            <a:ext cx="1024319" cy="400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Equipment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Maintenance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6071173" y="5401248"/>
            <a:ext cx="1024319" cy="400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General Lab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Maintenance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8"/>
          <p:cNvSpPr/>
          <p:nvPr/>
        </p:nvSpPr>
        <p:spPr>
          <a:xfrm>
            <a:off x="6206387" y="3656732"/>
            <a:ext cx="502305" cy="502177"/>
          </a:xfrm>
          <a:custGeom>
            <a:rect b="b" l="l" r="r" t="t"/>
            <a:pathLst>
              <a:path extrusionOk="0" h="21583" w="21589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"/>
          <p:cNvSpPr/>
          <p:nvPr/>
        </p:nvSpPr>
        <p:spPr>
          <a:xfrm rot="10800000">
            <a:off x="4069550" y="3837689"/>
            <a:ext cx="261819" cy="261819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91"/>
                  <a:pt x="21141" y="14477"/>
                  <a:pt x="20147" y="16200"/>
                </a:cubicBezTo>
                <a:cubicBezTo>
                  <a:pt x="19153" y="17923"/>
                  <a:pt x="17930" y="19226"/>
                  <a:pt x="16210" y="20183"/>
                </a:cubicBezTo>
                <a:cubicBezTo>
                  <a:pt x="14489" y="21179"/>
                  <a:pt x="12731" y="21600"/>
                  <a:pt x="10781" y="21600"/>
                </a:cubicBezTo>
                <a:cubicBezTo>
                  <a:pt x="8793" y="21600"/>
                  <a:pt x="7111" y="21179"/>
                  <a:pt x="5390" y="20183"/>
                </a:cubicBezTo>
                <a:cubicBezTo>
                  <a:pt x="3670" y="19226"/>
                  <a:pt x="2447" y="17923"/>
                  <a:pt x="1453" y="16200"/>
                </a:cubicBezTo>
                <a:cubicBezTo>
                  <a:pt x="459" y="14477"/>
                  <a:pt x="0" y="12791"/>
                  <a:pt x="0" y="10800"/>
                </a:cubicBezTo>
                <a:cubicBezTo>
                  <a:pt x="0" y="8809"/>
                  <a:pt x="459" y="7123"/>
                  <a:pt x="1453" y="5400"/>
                </a:cubicBezTo>
                <a:cubicBezTo>
                  <a:pt x="2447" y="3677"/>
                  <a:pt x="3670" y="2451"/>
                  <a:pt x="5390" y="1455"/>
                </a:cubicBezTo>
                <a:cubicBezTo>
                  <a:pt x="7111" y="460"/>
                  <a:pt x="8831" y="0"/>
                  <a:pt x="10781" y="0"/>
                </a:cubicBezTo>
                <a:cubicBezTo>
                  <a:pt x="12769" y="0"/>
                  <a:pt x="14489" y="460"/>
                  <a:pt x="16210" y="1455"/>
                </a:cubicBezTo>
                <a:cubicBezTo>
                  <a:pt x="17930" y="2451"/>
                  <a:pt x="19153" y="3677"/>
                  <a:pt x="20147" y="5400"/>
                </a:cubicBezTo>
                <a:cubicBezTo>
                  <a:pt x="21141" y="7123"/>
                  <a:pt x="21600" y="8809"/>
                  <a:pt x="21600" y="1080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8"/>
          <p:cNvCxnSpPr/>
          <p:nvPr/>
        </p:nvCxnSpPr>
        <p:spPr>
          <a:xfrm rot="10800000">
            <a:off x="4184027" y="2736989"/>
            <a:ext cx="24992" cy="1081244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8" name="Google Shape;88;p8"/>
          <p:cNvSpPr txBox="1"/>
          <p:nvPr/>
        </p:nvSpPr>
        <p:spPr>
          <a:xfrm>
            <a:off x="3726827" y="2395592"/>
            <a:ext cx="914400" cy="328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5714245" y="1994336"/>
            <a:ext cx="1617430" cy="257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Responsibilities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0" name="Google Shape;90;p8"/>
          <p:cNvGrpSpPr/>
          <p:nvPr/>
        </p:nvGrpSpPr>
        <p:grpSpPr>
          <a:xfrm rot="10800000">
            <a:off x="2235881" y="2898188"/>
            <a:ext cx="1827314" cy="2140822"/>
            <a:chOff x="4680411" y="2896370"/>
            <a:chExt cx="1827314" cy="2140822"/>
          </a:xfrm>
        </p:grpSpPr>
        <p:sp>
          <p:nvSpPr>
            <p:cNvPr id="91" name="Google Shape;91;p8"/>
            <p:cNvSpPr/>
            <p:nvPr/>
          </p:nvSpPr>
          <p:spPr>
            <a:xfrm rot="-5400000">
              <a:off x="5060514" y="3585886"/>
              <a:ext cx="1024074" cy="1784281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21600" y="18325"/>
                    <a:pt x="0" y="3270"/>
                    <a:pt x="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 rot="-5400000">
              <a:off x="6415978" y="4945446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509"/>
                    <a:pt x="20073" y="16145"/>
                  </a:cubicBezTo>
                  <a:cubicBezTo>
                    <a:pt x="19091" y="17891"/>
                    <a:pt x="17891" y="19200"/>
                    <a:pt x="16145" y="20182"/>
                  </a:cubicBezTo>
                  <a:cubicBezTo>
                    <a:pt x="14400" y="21273"/>
                    <a:pt x="12764" y="21600"/>
                    <a:pt x="10800" y="21600"/>
                  </a:cubicBezTo>
                  <a:cubicBezTo>
                    <a:pt x="8836" y="21600"/>
                    <a:pt x="6982" y="21273"/>
                    <a:pt x="5345" y="20182"/>
                  </a:cubicBezTo>
                  <a:cubicBezTo>
                    <a:pt x="3600" y="19200"/>
                    <a:pt x="2400" y="17891"/>
                    <a:pt x="1418" y="16145"/>
                  </a:cubicBezTo>
                  <a:cubicBezTo>
                    <a:pt x="436" y="14509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818"/>
                    <a:pt x="3600" y="2509"/>
                    <a:pt x="5345" y="1418"/>
                  </a:cubicBezTo>
                  <a:cubicBezTo>
                    <a:pt x="6982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418"/>
                  </a:cubicBezTo>
                  <a:cubicBezTo>
                    <a:pt x="17891" y="2509"/>
                    <a:pt x="19091" y="3818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" name="Google Shape;93;p8"/>
            <p:cNvCxnSpPr/>
            <p:nvPr/>
          </p:nvCxnSpPr>
          <p:spPr>
            <a:xfrm rot="-5400000">
              <a:off x="5572551" y="3073384"/>
              <a:ext cx="1" cy="178428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4" name="Google Shape;94;p8"/>
            <p:cNvSpPr/>
            <p:nvPr/>
          </p:nvSpPr>
          <p:spPr>
            <a:xfrm rot="-5400000">
              <a:off x="6415978" y="3920908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509"/>
                    <a:pt x="20073" y="16145"/>
                  </a:cubicBezTo>
                  <a:cubicBezTo>
                    <a:pt x="18982" y="17891"/>
                    <a:pt x="17782" y="19200"/>
                    <a:pt x="16145" y="20182"/>
                  </a:cubicBezTo>
                  <a:cubicBezTo>
                    <a:pt x="14400" y="21273"/>
                    <a:pt x="12764" y="21600"/>
                    <a:pt x="10800" y="21600"/>
                  </a:cubicBezTo>
                  <a:cubicBezTo>
                    <a:pt x="8836" y="21600"/>
                    <a:pt x="7091" y="21273"/>
                    <a:pt x="5455" y="20182"/>
                  </a:cubicBezTo>
                  <a:cubicBezTo>
                    <a:pt x="3709" y="19200"/>
                    <a:pt x="2400" y="17891"/>
                    <a:pt x="1418" y="16145"/>
                  </a:cubicBezTo>
                  <a:cubicBezTo>
                    <a:pt x="436" y="14509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818"/>
                    <a:pt x="3709" y="2509"/>
                    <a:pt x="5455" y="1418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418"/>
                  </a:cubicBezTo>
                  <a:cubicBezTo>
                    <a:pt x="17782" y="2509"/>
                    <a:pt x="18982" y="3818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 rot="-5400000">
              <a:off x="5060514" y="2561348"/>
              <a:ext cx="1024074" cy="178428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0" y="18325"/>
                    <a:pt x="21600" y="3270"/>
                    <a:pt x="2160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 rot="-5400000">
              <a:off x="6415978" y="2896370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164" y="14509"/>
                    <a:pt x="20182" y="16145"/>
                  </a:cubicBezTo>
                  <a:cubicBezTo>
                    <a:pt x="19091" y="17891"/>
                    <a:pt x="17782" y="19200"/>
                    <a:pt x="16145" y="20182"/>
                  </a:cubicBezTo>
                  <a:cubicBezTo>
                    <a:pt x="14400" y="21273"/>
                    <a:pt x="12764" y="21600"/>
                    <a:pt x="10800" y="21600"/>
                  </a:cubicBezTo>
                  <a:cubicBezTo>
                    <a:pt x="8836" y="21600"/>
                    <a:pt x="7091" y="21273"/>
                    <a:pt x="5455" y="20182"/>
                  </a:cubicBezTo>
                  <a:cubicBezTo>
                    <a:pt x="3709" y="19200"/>
                    <a:pt x="2400" y="17891"/>
                    <a:pt x="1418" y="16145"/>
                  </a:cubicBezTo>
                  <a:cubicBezTo>
                    <a:pt x="327" y="14509"/>
                    <a:pt x="0" y="12764"/>
                    <a:pt x="0" y="10800"/>
                  </a:cubicBezTo>
                  <a:cubicBezTo>
                    <a:pt x="0" y="8836"/>
                    <a:pt x="327" y="7200"/>
                    <a:pt x="1418" y="5455"/>
                  </a:cubicBezTo>
                  <a:cubicBezTo>
                    <a:pt x="2400" y="3818"/>
                    <a:pt x="3709" y="2509"/>
                    <a:pt x="5455" y="1418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418"/>
                  </a:cubicBezTo>
                  <a:cubicBezTo>
                    <a:pt x="17782" y="2509"/>
                    <a:pt x="19091" y="3818"/>
                    <a:pt x="20182" y="5455"/>
                  </a:cubicBezTo>
                  <a:cubicBezTo>
                    <a:pt x="21164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1913256" y="4734809"/>
            <a:ext cx="243378" cy="585571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24"/>
                  <a:pt x="15017" y="1803"/>
                </a:cubicBezTo>
                <a:cubicBezTo>
                  <a:pt x="15017" y="2764"/>
                  <a:pt x="13001" y="3571"/>
                  <a:pt x="10697" y="3571"/>
                </a:cubicBezTo>
                <a:cubicBezTo>
                  <a:pt x="8352" y="3571"/>
                  <a:pt x="6418" y="2764"/>
                  <a:pt x="6418" y="1803"/>
                </a:cubicBezTo>
                <a:cubicBezTo>
                  <a:pt x="6418" y="824"/>
                  <a:pt x="8393" y="0"/>
                  <a:pt x="10697" y="0"/>
                </a:cubicBezTo>
                <a:close/>
                <a:moveTo>
                  <a:pt x="16169" y="4052"/>
                </a:moveTo>
                <a:lnTo>
                  <a:pt x="5349" y="4052"/>
                </a:lnTo>
                <a:cubicBezTo>
                  <a:pt x="2345" y="4052"/>
                  <a:pt x="0" y="5082"/>
                  <a:pt x="0" y="6284"/>
                </a:cubicBezTo>
                <a:lnTo>
                  <a:pt x="0" y="11813"/>
                </a:lnTo>
                <a:cubicBezTo>
                  <a:pt x="0" y="12242"/>
                  <a:pt x="823" y="12586"/>
                  <a:pt x="1893" y="12586"/>
                </a:cubicBezTo>
                <a:cubicBezTo>
                  <a:pt x="2921" y="12586"/>
                  <a:pt x="3744" y="12242"/>
                  <a:pt x="3744" y="11813"/>
                </a:cubicBezTo>
                <a:lnTo>
                  <a:pt x="3744" y="6765"/>
                </a:lnTo>
                <a:cubicBezTo>
                  <a:pt x="3744" y="6628"/>
                  <a:pt x="3950" y="6525"/>
                  <a:pt x="4320" y="6525"/>
                </a:cubicBezTo>
                <a:cubicBezTo>
                  <a:pt x="4649" y="6525"/>
                  <a:pt x="4896" y="6628"/>
                  <a:pt x="4896" y="6765"/>
                </a:cubicBezTo>
                <a:lnTo>
                  <a:pt x="4896" y="20381"/>
                </a:lnTo>
                <a:cubicBezTo>
                  <a:pt x="4896" y="21068"/>
                  <a:pt x="6048" y="21600"/>
                  <a:pt x="7570" y="21600"/>
                </a:cubicBezTo>
                <a:cubicBezTo>
                  <a:pt x="9093" y="21600"/>
                  <a:pt x="10245" y="21068"/>
                  <a:pt x="10245" y="20381"/>
                </a:cubicBezTo>
                <a:lnTo>
                  <a:pt x="10245" y="12637"/>
                </a:lnTo>
                <a:cubicBezTo>
                  <a:pt x="10245" y="12483"/>
                  <a:pt x="10450" y="12397"/>
                  <a:pt x="10821" y="12397"/>
                </a:cubicBezTo>
                <a:cubicBezTo>
                  <a:pt x="11150" y="12397"/>
                  <a:pt x="11397" y="12483"/>
                  <a:pt x="11397" y="12637"/>
                </a:cubicBezTo>
                <a:lnTo>
                  <a:pt x="11397" y="20381"/>
                </a:lnTo>
                <a:cubicBezTo>
                  <a:pt x="11397" y="21068"/>
                  <a:pt x="12549" y="21600"/>
                  <a:pt x="14071" y="21600"/>
                </a:cubicBezTo>
                <a:cubicBezTo>
                  <a:pt x="15593" y="21600"/>
                  <a:pt x="16745" y="21068"/>
                  <a:pt x="16745" y="20381"/>
                </a:cubicBezTo>
                <a:lnTo>
                  <a:pt x="16745" y="6765"/>
                </a:lnTo>
                <a:cubicBezTo>
                  <a:pt x="16745" y="6628"/>
                  <a:pt x="16992" y="6525"/>
                  <a:pt x="17321" y="6525"/>
                </a:cubicBezTo>
                <a:cubicBezTo>
                  <a:pt x="17650" y="6525"/>
                  <a:pt x="17897" y="6628"/>
                  <a:pt x="17897" y="6765"/>
                </a:cubicBezTo>
                <a:lnTo>
                  <a:pt x="17897" y="11813"/>
                </a:lnTo>
                <a:cubicBezTo>
                  <a:pt x="17897" y="12242"/>
                  <a:pt x="18720" y="12586"/>
                  <a:pt x="19749" y="12586"/>
                </a:cubicBezTo>
                <a:cubicBezTo>
                  <a:pt x="20818" y="12586"/>
                  <a:pt x="21600" y="12242"/>
                  <a:pt x="21600" y="11813"/>
                </a:cubicBezTo>
                <a:lnTo>
                  <a:pt x="21600" y="6284"/>
                </a:lnTo>
                <a:cubicBezTo>
                  <a:pt x="21600" y="5082"/>
                  <a:pt x="19049" y="4052"/>
                  <a:pt x="16169" y="405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1857149" y="3774459"/>
            <a:ext cx="299485" cy="480025"/>
          </a:xfrm>
          <a:custGeom>
            <a:rect b="b" l="l" r="r" t="t"/>
            <a:pathLst>
              <a:path extrusionOk="0" h="21281" w="20664">
                <a:moveTo>
                  <a:pt x="13548" y="0"/>
                </a:moveTo>
                <a:cubicBezTo>
                  <a:pt x="15788" y="0"/>
                  <a:pt x="17516" y="1214"/>
                  <a:pt x="17804" y="1913"/>
                </a:cubicBezTo>
                <a:lnTo>
                  <a:pt x="20588" y="7899"/>
                </a:lnTo>
                <a:cubicBezTo>
                  <a:pt x="21132" y="9175"/>
                  <a:pt x="18604" y="9689"/>
                  <a:pt x="17964" y="8475"/>
                </a:cubicBezTo>
                <a:lnTo>
                  <a:pt x="15436" y="3024"/>
                </a:lnTo>
                <a:lnTo>
                  <a:pt x="13996" y="3024"/>
                </a:lnTo>
                <a:lnTo>
                  <a:pt x="18252" y="12713"/>
                </a:lnTo>
                <a:lnTo>
                  <a:pt x="14188" y="12713"/>
                </a:lnTo>
                <a:lnTo>
                  <a:pt x="14188" y="20325"/>
                </a:lnTo>
                <a:cubicBezTo>
                  <a:pt x="14188" y="21600"/>
                  <a:pt x="11116" y="21600"/>
                  <a:pt x="11116" y="20325"/>
                </a:cubicBezTo>
                <a:lnTo>
                  <a:pt x="11116" y="12651"/>
                </a:lnTo>
                <a:lnTo>
                  <a:pt x="9580" y="12651"/>
                </a:lnTo>
                <a:lnTo>
                  <a:pt x="9580" y="20263"/>
                </a:lnTo>
                <a:cubicBezTo>
                  <a:pt x="9580" y="21600"/>
                  <a:pt x="6508" y="21600"/>
                  <a:pt x="6508" y="20263"/>
                </a:cubicBezTo>
                <a:lnTo>
                  <a:pt x="6508" y="12713"/>
                </a:lnTo>
                <a:lnTo>
                  <a:pt x="2444" y="12713"/>
                </a:lnTo>
                <a:lnTo>
                  <a:pt x="6668" y="3024"/>
                </a:lnTo>
                <a:lnTo>
                  <a:pt x="5228" y="3024"/>
                </a:lnTo>
                <a:lnTo>
                  <a:pt x="2700" y="8475"/>
                </a:lnTo>
                <a:cubicBezTo>
                  <a:pt x="2060" y="9689"/>
                  <a:pt x="-468" y="9175"/>
                  <a:pt x="76" y="7899"/>
                </a:cubicBezTo>
                <a:lnTo>
                  <a:pt x="2892" y="1913"/>
                </a:lnTo>
                <a:cubicBezTo>
                  <a:pt x="3148" y="1214"/>
                  <a:pt x="4524" y="0"/>
                  <a:pt x="6860" y="0"/>
                </a:cubicBezTo>
                <a:lnTo>
                  <a:pt x="13548" y="0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1961019" y="3669956"/>
            <a:ext cx="93798" cy="93799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4871"/>
                  <a:pt x="16729" y="0"/>
                  <a:pt x="10800" y="0"/>
                </a:cubicBezTo>
                <a:cubicBezTo>
                  <a:pt x="4765" y="0"/>
                  <a:pt x="0" y="4871"/>
                  <a:pt x="0" y="10800"/>
                </a:cubicBezTo>
                <a:cubicBezTo>
                  <a:pt x="0" y="16729"/>
                  <a:pt x="4765" y="21600"/>
                  <a:pt x="10800" y="21600"/>
                </a:cubicBezTo>
                <a:cubicBezTo>
                  <a:pt x="16729" y="21600"/>
                  <a:pt x="21600" y="16729"/>
                  <a:pt x="21600" y="10800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esalas01\AppData\Local\Microsoft\Windows\Temporary Internet Files\Content.IE5\64OZZDBL\TU_Eindhoven_Safety123[1].png" id="100" name="Google Shape;1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9964" y="2424231"/>
            <a:ext cx="7715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list outline" id="101" name="Google Shape;1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4270" y="4717468"/>
            <a:ext cx="602912" cy="602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scope with solid fill" id="102" name="Google Shape;10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5185" y="1630639"/>
            <a:ext cx="788916" cy="788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ker with solid fill" id="103" name="Google Shape;10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77882" y="1609344"/>
            <a:ext cx="780471" cy="780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 Operations workflow</a:t>
            </a:r>
            <a:endParaRPr/>
          </a:p>
        </p:txBody>
      </p:sp>
      <p:sp>
        <p:nvSpPr>
          <p:cNvPr id="110" name="Google Shape;110;p9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1" baseline="-25000"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baseline="-25000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6235430" y="2800773"/>
            <a:ext cx="278211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 and enhance communication between Research and non-Research staff to resolve issues efficiently in the lab.</a:t>
            </a:r>
            <a:endParaRPr/>
          </a:p>
        </p:txBody>
      </p:sp>
      <p:grpSp>
        <p:nvGrpSpPr>
          <p:cNvPr id="112" name="Google Shape;112;p9"/>
          <p:cNvGrpSpPr/>
          <p:nvPr/>
        </p:nvGrpSpPr>
        <p:grpSpPr>
          <a:xfrm>
            <a:off x="63235" y="1181763"/>
            <a:ext cx="5788699" cy="4560170"/>
            <a:chOff x="1775363" y="1181763"/>
            <a:chExt cx="5788699" cy="4560170"/>
          </a:xfrm>
        </p:grpSpPr>
        <p:grpSp>
          <p:nvGrpSpPr>
            <p:cNvPr id="113" name="Google Shape;113;p9"/>
            <p:cNvGrpSpPr/>
            <p:nvPr/>
          </p:nvGrpSpPr>
          <p:grpSpPr>
            <a:xfrm>
              <a:off x="2386734" y="1944896"/>
              <a:ext cx="4788017" cy="3797037"/>
              <a:chOff x="445246" y="-20090"/>
              <a:chExt cx="4788017" cy="3797037"/>
            </a:xfrm>
          </p:grpSpPr>
          <p:sp>
            <p:nvSpPr>
              <p:cNvPr id="114" name="Google Shape;114;p9"/>
              <p:cNvSpPr/>
              <p:nvPr/>
            </p:nvSpPr>
            <p:spPr>
              <a:xfrm>
                <a:off x="950919" y="-20090"/>
                <a:ext cx="3776671" cy="3776671"/>
              </a:xfrm>
              <a:custGeom>
                <a:rect b="b" l="l" r="r" t="t"/>
                <a:pathLst>
                  <a:path extrusionOk="0" h="120000" w="120000">
                    <a:moveTo>
                      <a:pt x="78542" y="6716"/>
                    </a:moveTo>
                    <a:lnTo>
                      <a:pt x="78542" y="6716"/>
                    </a:lnTo>
                    <a:cubicBezTo>
                      <a:pt x="102805" y="15159"/>
                      <a:pt x="118300" y="38928"/>
                      <a:pt x="116235" y="64534"/>
                    </a:cubicBezTo>
                    <a:cubicBezTo>
                      <a:pt x="114171" y="90141"/>
                      <a:pt x="95067" y="111120"/>
                      <a:pt x="69765" y="115566"/>
                    </a:cubicBezTo>
                    <a:cubicBezTo>
                      <a:pt x="44463" y="120013"/>
                      <a:pt x="19351" y="106804"/>
                      <a:pt x="8680" y="83436"/>
                    </a:cubicBezTo>
                    <a:cubicBezTo>
                      <a:pt x="-1992" y="60067"/>
                      <a:pt x="4472" y="32440"/>
                      <a:pt x="24402" y="16230"/>
                    </a:cubicBezTo>
                    <a:lnTo>
                      <a:pt x="22411" y="13271"/>
                    </a:lnTo>
                    <a:lnTo>
                      <a:pt x="30361" y="15952"/>
                    </a:lnTo>
                    <a:lnTo>
                      <a:pt x="30124" y="24734"/>
                    </a:lnTo>
                    <a:lnTo>
                      <a:pt x="28134" y="21776"/>
                    </a:lnTo>
                    <a:lnTo>
                      <a:pt x="28134" y="21776"/>
                    </a:lnTo>
                    <a:cubicBezTo>
                      <a:pt x="10771" y="36250"/>
                      <a:pt x="5345" y="60608"/>
                      <a:pt x="14922" y="81084"/>
                    </a:cubicBezTo>
                    <a:cubicBezTo>
                      <a:pt x="24498" y="101559"/>
                      <a:pt x="46672" y="113008"/>
                      <a:pt x="68911" y="108961"/>
                    </a:cubicBezTo>
                    <a:cubicBezTo>
                      <a:pt x="91150" y="104913"/>
                      <a:pt x="107868" y="86386"/>
                      <a:pt x="109616" y="63849"/>
                    </a:cubicBezTo>
                    <a:cubicBezTo>
                      <a:pt x="111365" y="41312"/>
                      <a:pt x="97704" y="20428"/>
                      <a:pt x="76356" y="12999"/>
                    </a:cubicBezTo>
                    <a:close/>
                  </a:path>
                </a:pathLst>
              </a:custGeom>
              <a:solidFill>
                <a:srgbClr val="CCCC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9"/>
              <p:cNvSpPr/>
              <p:nvPr/>
            </p:nvSpPr>
            <p:spPr>
              <a:xfrm>
                <a:off x="1976942" y="1176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9"/>
              <p:cNvSpPr txBox="1"/>
              <p:nvPr/>
            </p:nvSpPr>
            <p:spPr>
              <a:xfrm>
                <a:off x="2019037" y="43271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Problem or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595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Opportunity</a:t>
                </a: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508638" y="1114018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9"/>
              <p:cNvSpPr txBox="1"/>
              <p:nvPr/>
            </p:nvSpPr>
            <p:spPr>
              <a:xfrm>
                <a:off x="3550733" y="1156113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Strategy</a:t>
                </a:r>
                <a:endParaRPr/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>
                <a:off x="2923582" y="2914635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9"/>
              <p:cNvSpPr txBox="1"/>
              <p:nvPr/>
            </p:nvSpPr>
            <p:spPr>
              <a:xfrm>
                <a:off x="2965677" y="2956730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Communication</a:t>
                </a: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1030302" y="2914635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9"/>
              <p:cNvSpPr txBox="1"/>
              <p:nvPr/>
            </p:nvSpPr>
            <p:spPr>
              <a:xfrm>
                <a:off x="1072397" y="2956730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Delegate &amp; Execute</a:t>
                </a:r>
                <a:endParaRPr/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45246" y="1114018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9"/>
              <p:cNvSpPr txBox="1"/>
              <p:nvPr/>
            </p:nvSpPr>
            <p:spPr>
              <a:xfrm>
                <a:off x="487341" y="1156113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Resolve</a:t>
                </a:r>
                <a:endParaRPr/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>
              <a:off x="4391432" y="1181763"/>
              <a:ext cx="663133" cy="787455"/>
              <a:chOff x="5464526" y="1181751"/>
              <a:chExt cx="663133" cy="787455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5464526" y="1181751"/>
                <a:ext cx="663133" cy="787455"/>
              </a:xfrm>
              <a:custGeom>
                <a:rect b="b" l="l" r="r" t="t"/>
                <a:pathLst>
                  <a:path extrusionOk="0" h="21555" w="21600">
                    <a:moveTo>
                      <a:pt x="21600" y="8147"/>
                    </a:moveTo>
                    <a:cubicBezTo>
                      <a:pt x="21600" y="10732"/>
                      <a:pt x="20133" y="13077"/>
                      <a:pt x="17860" y="14596"/>
                    </a:cubicBezTo>
                    <a:lnTo>
                      <a:pt x="17860" y="21555"/>
                    </a:lnTo>
                    <a:lnTo>
                      <a:pt x="7480" y="21555"/>
                    </a:lnTo>
                    <a:lnTo>
                      <a:pt x="7480" y="19045"/>
                    </a:lnTo>
                    <a:lnTo>
                      <a:pt x="5959" y="19045"/>
                    </a:lnTo>
                    <a:cubicBezTo>
                      <a:pt x="3848" y="19045"/>
                      <a:pt x="2130" y="17602"/>
                      <a:pt x="2130" y="15828"/>
                    </a:cubicBezTo>
                    <a:lnTo>
                      <a:pt x="2130" y="13543"/>
                    </a:lnTo>
                    <a:lnTo>
                      <a:pt x="805" y="13543"/>
                    </a:lnTo>
                    <a:cubicBezTo>
                      <a:pt x="358" y="13543"/>
                      <a:pt x="0" y="13243"/>
                      <a:pt x="0" y="12852"/>
                    </a:cubicBezTo>
                    <a:cubicBezTo>
                      <a:pt x="0" y="12777"/>
                      <a:pt x="0" y="12687"/>
                      <a:pt x="54" y="12596"/>
                    </a:cubicBezTo>
                    <a:lnTo>
                      <a:pt x="2076" y="8312"/>
                    </a:lnTo>
                    <a:cubicBezTo>
                      <a:pt x="2076" y="8312"/>
                      <a:pt x="2273" y="6539"/>
                      <a:pt x="2487" y="5862"/>
                    </a:cubicBezTo>
                    <a:cubicBezTo>
                      <a:pt x="3346" y="2811"/>
                      <a:pt x="7373" y="0"/>
                      <a:pt x="11829" y="0"/>
                    </a:cubicBezTo>
                    <a:cubicBezTo>
                      <a:pt x="17216" y="-45"/>
                      <a:pt x="21600" y="3608"/>
                      <a:pt x="21600" y="8147"/>
                    </a:cubicBezTo>
                    <a:close/>
                    <a:moveTo>
                      <a:pt x="5619" y="9004"/>
                    </a:moveTo>
                    <a:cubicBezTo>
                      <a:pt x="5619" y="8493"/>
                      <a:pt x="5082" y="8102"/>
                      <a:pt x="4492" y="8102"/>
                    </a:cubicBezTo>
                    <a:cubicBezTo>
                      <a:pt x="3883" y="8102"/>
                      <a:pt x="3436" y="8538"/>
                      <a:pt x="3436" y="9004"/>
                    </a:cubicBezTo>
                    <a:cubicBezTo>
                      <a:pt x="3436" y="9500"/>
                      <a:pt x="3937" y="9936"/>
                      <a:pt x="4492" y="9936"/>
                    </a:cubicBezTo>
                    <a:cubicBezTo>
                      <a:pt x="5100" y="9891"/>
                      <a:pt x="5619" y="9500"/>
                      <a:pt x="5619" y="9004"/>
                    </a:cubicBezTo>
                    <a:close/>
                    <a:moveTo>
                      <a:pt x="20347" y="8027"/>
                    </a:moveTo>
                    <a:cubicBezTo>
                      <a:pt x="20347" y="4119"/>
                      <a:pt x="16553" y="932"/>
                      <a:pt x="11918" y="932"/>
                    </a:cubicBezTo>
                    <a:cubicBezTo>
                      <a:pt x="9503" y="932"/>
                      <a:pt x="7319" y="1789"/>
                      <a:pt x="5762" y="3187"/>
                    </a:cubicBezTo>
                    <a:cubicBezTo>
                      <a:pt x="5762" y="3187"/>
                      <a:pt x="5655" y="8823"/>
                      <a:pt x="13279" y="8959"/>
                    </a:cubicBezTo>
                    <a:cubicBezTo>
                      <a:pt x="18576" y="8959"/>
                      <a:pt x="18164" y="12732"/>
                      <a:pt x="18164" y="12732"/>
                    </a:cubicBezTo>
                    <a:cubicBezTo>
                      <a:pt x="19524" y="11499"/>
                      <a:pt x="20347" y="9846"/>
                      <a:pt x="20347" y="8027"/>
                    </a:cubicBezTo>
                    <a:close/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anchorCtr="0" anchor="ctr" bIns="59000" lIns="59000" spcFirstLastPara="1" rIns="59000" wrap="square" tIns="590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5769723" y="1240674"/>
                <a:ext cx="159318" cy="169004"/>
              </a:xfrm>
              <a:custGeom>
                <a:rect b="b" l="l" r="r" t="t"/>
                <a:pathLst>
                  <a:path extrusionOk="0" h="21600" w="21600">
                    <a:moveTo>
                      <a:pt x="18260" y="2181"/>
                    </a:moveTo>
                    <a:cubicBezTo>
                      <a:pt x="16181" y="774"/>
                      <a:pt x="13435" y="0"/>
                      <a:pt x="10318" y="0"/>
                    </a:cubicBezTo>
                    <a:cubicBezTo>
                      <a:pt x="7794" y="0"/>
                      <a:pt x="5864" y="563"/>
                      <a:pt x="4231" y="1548"/>
                    </a:cubicBezTo>
                    <a:cubicBezTo>
                      <a:pt x="1707" y="2955"/>
                      <a:pt x="445" y="5558"/>
                      <a:pt x="0" y="8724"/>
                    </a:cubicBezTo>
                    <a:cubicBezTo>
                      <a:pt x="0" y="8936"/>
                      <a:pt x="0" y="9709"/>
                      <a:pt x="0" y="9709"/>
                    </a:cubicBezTo>
                    <a:cubicBezTo>
                      <a:pt x="223" y="11117"/>
                      <a:pt x="1485" y="12313"/>
                      <a:pt x="3192" y="12313"/>
                    </a:cubicBezTo>
                    <a:cubicBezTo>
                      <a:pt x="4825" y="12313"/>
                      <a:pt x="6087" y="11117"/>
                      <a:pt x="6309" y="9709"/>
                    </a:cubicBezTo>
                    <a:lnTo>
                      <a:pt x="6309" y="9498"/>
                    </a:lnTo>
                    <a:cubicBezTo>
                      <a:pt x="6309" y="8513"/>
                      <a:pt x="6755" y="7528"/>
                      <a:pt x="7348" y="6754"/>
                    </a:cubicBezTo>
                    <a:cubicBezTo>
                      <a:pt x="7942" y="5699"/>
                      <a:pt x="9204" y="5136"/>
                      <a:pt x="10911" y="5136"/>
                    </a:cubicBezTo>
                    <a:cubicBezTo>
                      <a:pt x="12619" y="5136"/>
                      <a:pt x="13658" y="5558"/>
                      <a:pt x="14252" y="6332"/>
                    </a:cubicBezTo>
                    <a:cubicBezTo>
                      <a:pt x="14920" y="7106"/>
                      <a:pt x="15068" y="8091"/>
                      <a:pt x="15068" y="9076"/>
                    </a:cubicBezTo>
                    <a:cubicBezTo>
                      <a:pt x="15068" y="9921"/>
                      <a:pt x="14920" y="10906"/>
                      <a:pt x="14252" y="11468"/>
                    </a:cubicBezTo>
                    <a:cubicBezTo>
                      <a:pt x="14029" y="11891"/>
                      <a:pt x="13658" y="12313"/>
                      <a:pt x="12990" y="12664"/>
                    </a:cubicBezTo>
                    <a:lnTo>
                      <a:pt x="11505" y="13861"/>
                    </a:lnTo>
                    <a:cubicBezTo>
                      <a:pt x="10095" y="15057"/>
                      <a:pt x="9056" y="15971"/>
                      <a:pt x="8610" y="16816"/>
                    </a:cubicBezTo>
                    <a:cubicBezTo>
                      <a:pt x="8165" y="17590"/>
                      <a:pt x="7942" y="19208"/>
                      <a:pt x="7942" y="21600"/>
                    </a:cubicBezTo>
                    <a:lnTo>
                      <a:pt x="13658" y="21600"/>
                    </a:lnTo>
                    <a:cubicBezTo>
                      <a:pt x="13658" y="20615"/>
                      <a:pt x="13658" y="19841"/>
                      <a:pt x="13806" y="19208"/>
                    </a:cubicBezTo>
                    <a:cubicBezTo>
                      <a:pt x="14029" y="18434"/>
                      <a:pt x="14697" y="17660"/>
                      <a:pt x="15513" y="17027"/>
                    </a:cubicBezTo>
                    <a:lnTo>
                      <a:pt x="16998" y="15831"/>
                    </a:lnTo>
                    <a:cubicBezTo>
                      <a:pt x="18482" y="14635"/>
                      <a:pt x="19522" y="13861"/>
                      <a:pt x="20115" y="13087"/>
                    </a:cubicBezTo>
                    <a:cubicBezTo>
                      <a:pt x="20932" y="11891"/>
                      <a:pt x="21600" y="10483"/>
                      <a:pt x="21600" y="8724"/>
                    </a:cubicBezTo>
                    <a:cubicBezTo>
                      <a:pt x="21377" y="5699"/>
                      <a:pt x="20338" y="3518"/>
                      <a:pt x="18260" y="2181"/>
                    </a:cubicBezTo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anchorCtr="0" anchor="ctr" bIns="59000" lIns="59000" spcFirstLastPara="1" rIns="59000" wrap="square" tIns="590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5820589" y="1422338"/>
                <a:ext cx="60001" cy="57596"/>
              </a:xfrm>
              <a:custGeom>
                <a:rect b="b" l="l" r="r" t="t"/>
                <a:pathLst>
                  <a:path extrusionOk="0" h="21600" w="21600">
                    <a:moveTo>
                      <a:pt x="21600" y="10699"/>
                    </a:moveTo>
                    <a:cubicBezTo>
                      <a:pt x="21600" y="12718"/>
                      <a:pt x="21000" y="14333"/>
                      <a:pt x="20000" y="16150"/>
                    </a:cubicBezTo>
                    <a:cubicBezTo>
                      <a:pt x="19000" y="17764"/>
                      <a:pt x="17800" y="19178"/>
                      <a:pt x="16200" y="20187"/>
                    </a:cubicBezTo>
                    <a:cubicBezTo>
                      <a:pt x="14400" y="21196"/>
                      <a:pt x="12800" y="21600"/>
                      <a:pt x="10800" y="21600"/>
                    </a:cubicBezTo>
                    <a:cubicBezTo>
                      <a:pt x="8800" y="21600"/>
                      <a:pt x="7000" y="21196"/>
                      <a:pt x="5400" y="20187"/>
                    </a:cubicBezTo>
                    <a:cubicBezTo>
                      <a:pt x="3600" y="19178"/>
                      <a:pt x="2400" y="17764"/>
                      <a:pt x="1600" y="16150"/>
                    </a:cubicBezTo>
                    <a:cubicBezTo>
                      <a:pt x="600" y="14333"/>
                      <a:pt x="0" y="12718"/>
                      <a:pt x="0" y="10699"/>
                    </a:cubicBezTo>
                    <a:cubicBezTo>
                      <a:pt x="0" y="8680"/>
                      <a:pt x="600" y="7065"/>
                      <a:pt x="1600" y="5450"/>
                    </a:cubicBezTo>
                    <a:cubicBezTo>
                      <a:pt x="2400" y="3634"/>
                      <a:pt x="3600" y="2422"/>
                      <a:pt x="5400" y="1413"/>
                    </a:cubicBezTo>
                    <a:cubicBezTo>
                      <a:pt x="7000" y="404"/>
                      <a:pt x="8800" y="0"/>
                      <a:pt x="10800" y="0"/>
                    </a:cubicBezTo>
                    <a:cubicBezTo>
                      <a:pt x="12800" y="0"/>
                      <a:pt x="14400" y="404"/>
                      <a:pt x="16200" y="1413"/>
                    </a:cubicBezTo>
                    <a:cubicBezTo>
                      <a:pt x="17800" y="2422"/>
                      <a:pt x="19000" y="3634"/>
                      <a:pt x="20000" y="5450"/>
                    </a:cubicBezTo>
                    <a:cubicBezTo>
                      <a:pt x="21000" y="7065"/>
                      <a:pt x="21600" y="8680"/>
                      <a:pt x="21600" y="10699"/>
                    </a:cubicBezTo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anchorCtr="0" anchor="ctr" bIns="59000" lIns="59000" spcFirstLastPara="1" rIns="59000" wrap="square" tIns="590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9"/>
            <p:cNvSpPr/>
            <p:nvPr/>
          </p:nvSpPr>
          <p:spPr>
            <a:xfrm>
              <a:off x="7254569" y="3129080"/>
              <a:ext cx="309493" cy="687356"/>
            </a:xfrm>
            <a:custGeom>
              <a:rect b="b" l="l" r="r" t="t"/>
              <a:pathLst>
                <a:path extrusionOk="0" h="21600" w="21600">
                  <a:moveTo>
                    <a:pt x="1723" y="21600"/>
                  </a:moveTo>
                  <a:lnTo>
                    <a:pt x="19877" y="21600"/>
                  </a:lnTo>
                  <a:lnTo>
                    <a:pt x="21600" y="18980"/>
                  </a:lnTo>
                  <a:cubicBezTo>
                    <a:pt x="17043" y="16739"/>
                    <a:pt x="14132" y="15480"/>
                    <a:pt x="14132" y="12515"/>
                  </a:cubicBezTo>
                  <a:cubicBezTo>
                    <a:pt x="14132" y="11877"/>
                    <a:pt x="14247" y="11826"/>
                    <a:pt x="14362" y="11240"/>
                  </a:cubicBezTo>
                  <a:lnTo>
                    <a:pt x="18038" y="11240"/>
                  </a:lnTo>
                  <a:lnTo>
                    <a:pt x="18038" y="8964"/>
                  </a:lnTo>
                  <a:lnTo>
                    <a:pt x="15319" y="8964"/>
                  </a:lnTo>
                  <a:cubicBezTo>
                    <a:pt x="15319" y="8964"/>
                    <a:pt x="18804" y="5999"/>
                    <a:pt x="18804" y="5654"/>
                  </a:cubicBezTo>
                  <a:cubicBezTo>
                    <a:pt x="18804" y="4672"/>
                    <a:pt x="17043" y="3844"/>
                    <a:pt x="14783" y="3844"/>
                  </a:cubicBezTo>
                  <a:cubicBezTo>
                    <a:pt x="13711" y="3844"/>
                    <a:pt x="12753" y="4051"/>
                    <a:pt x="11987" y="4379"/>
                  </a:cubicBezTo>
                  <a:lnTo>
                    <a:pt x="11987" y="2189"/>
                  </a:lnTo>
                  <a:lnTo>
                    <a:pt x="14362" y="2189"/>
                  </a:lnTo>
                  <a:lnTo>
                    <a:pt x="14362" y="1172"/>
                  </a:lnTo>
                  <a:lnTo>
                    <a:pt x="11987" y="1172"/>
                  </a:lnTo>
                  <a:lnTo>
                    <a:pt x="11987" y="0"/>
                  </a:lnTo>
                  <a:lnTo>
                    <a:pt x="9728" y="0"/>
                  </a:lnTo>
                  <a:lnTo>
                    <a:pt x="9728" y="1172"/>
                  </a:lnTo>
                  <a:lnTo>
                    <a:pt x="7315" y="1172"/>
                  </a:lnTo>
                  <a:lnTo>
                    <a:pt x="7315" y="2189"/>
                  </a:lnTo>
                  <a:lnTo>
                    <a:pt x="9728" y="2189"/>
                  </a:lnTo>
                  <a:lnTo>
                    <a:pt x="9728" y="4379"/>
                  </a:lnTo>
                  <a:cubicBezTo>
                    <a:pt x="8962" y="4051"/>
                    <a:pt x="7966" y="3844"/>
                    <a:pt x="6894" y="3844"/>
                  </a:cubicBezTo>
                  <a:cubicBezTo>
                    <a:pt x="4749" y="3844"/>
                    <a:pt x="2911" y="4637"/>
                    <a:pt x="2911" y="5654"/>
                  </a:cubicBezTo>
                  <a:cubicBezTo>
                    <a:pt x="2911" y="5999"/>
                    <a:pt x="6357" y="8964"/>
                    <a:pt x="6357" y="8964"/>
                  </a:cubicBezTo>
                  <a:lnTo>
                    <a:pt x="3447" y="8964"/>
                  </a:lnTo>
                  <a:lnTo>
                    <a:pt x="3447" y="11240"/>
                  </a:lnTo>
                  <a:lnTo>
                    <a:pt x="7238" y="11240"/>
                  </a:lnTo>
                  <a:cubicBezTo>
                    <a:pt x="7315" y="11826"/>
                    <a:pt x="7430" y="11929"/>
                    <a:pt x="7430" y="12515"/>
                  </a:cubicBezTo>
                  <a:cubicBezTo>
                    <a:pt x="7430" y="15480"/>
                    <a:pt x="4519" y="16790"/>
                    <a:pt x="0" y="19031"/>
                  </a:cubicBezTo>
                  <a:lnTo>
                    <a:pt x="1723" y="21600"/>
                  </a:ln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648156" y="5041425"/>
              <a:ext cx="606413" cy="591241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510"/>
                  </a:lnTo>
                  <a:lnTo>
                    <a:pt x="19081" y="21510"/>
                  </a:lnTo>
                  <a:lnTo>
                    <a:pt x="19081" y="19086"/>
                  </a:lnTo>
                  <a:lnTo>
                    <a:pt x="17822" y="19086"/>
                  </a:lnTo>
                  <a:cubicBezTo>
                    <a:pt x="16073" y="19086"/>
                    <a:pt x="14604" y="17632"/>
                    <a:pt x="14604" y="15836"/>
                  </a:cubicBezTo>
                  <a:lnTo>
                    <a:pt x="14604" y="13538"/>
                  </a:lnTo>
                  <a:lnTo>
                    <a:pt x="13590" y="13538"/>
                  </a:lnTo>
                  <a:cubicBezTo>
                    <a:pt x="13222" y="13538"/>
                    <a:pt x="12943" y="13233"/>
                    <a:pt x="12943" y="12874"/>
                  </a:cubicBezTo>
                  <a:cubicBezTo>
                    <a:pt x="12943" y="12766"/>
                    <a:pt x="12960" y="12676"/>
                    <a:pt x="12995" y="12622"/>
                  </a:cubicBezTo>
                  <a:lnTo>
                    <a:pt x="14657" y="8295"/>
                  </a:lnTo>
                  <a:cubicBezTo>
                    <a:pt x="14657" y="8295"/>
                    <a:pt x="14831" y="6500"/>
                    <a:pt x="14971" y="5835"/>
                  </a:cubicBezTo>
                  <a:cubicBezTo>
                    <a:pt x="15601" y="3034"/>
                    <a:pt x="18399" y="485"/>
                    <a:pt x="21600" y="0"/>
                  </a:cubicBezTo>
                  <a:close/>
                  <a:moveTo>
                    <a:pt x="17507" y="9013"/>
                  </a:moveTo>
                  <a:cubicBezTo>
                    <a:pt x="17507" y="8511"/>
                    <a:pt x="17105" y="8098"/>
                    <a:pt x="16615" y="8098"/>
                  </a:cubicBezTo>
                  <a:cubicBezTo>
                    <a:pt x="16126" y="8098"/>
                    <a:pt x="15741" y="8529"/>
                    <a:pt x="15741" y="9013"/>
                  </a:cubicBezTo>
                  <a:cubicBezTo>
                    <a:pt x="15741" y="9516"/>
                    <a:pt x="16126" y="9911"/>
                    <a:pt x="16615" y="9911"/>
                  </a:cubicBezTo>
                  <a:cubicBezTo>
                    <a:pt x="17105" y="9911"/>
                    <a:pt x="17507" y="9498"/>
                    <a:pt x="17507" y="9013"/>
                  </a:cubicBezTo>
                  <a:close/>
                  <a:moveTo>
                    <a:pt x="8623" y="12676"/>
                  </a:moveTo>
                  <a:cubicBezTo>
                    <a:pt x="8657" y="12748"/>
                    <a:pt x="8692" y="12856"/>
                    <a:pt x="8692" y="12946"/>
                  </a:cubicBezTo>
                  <a:cubicBezTo>
                    <a:pt x="8692" y="13305"/>
                    <a:pt x="8395" y="13628"/>
                    <a:pt x="8028" y="13628"/>
                  </a:cubicBezTo>
                  <a:lnTo>
                    <a:pt x="6996" y="13628"/>
                  </a:lnTo>
                  <a:lnTo>
                    <a:pt x="6996" y="15890"/>
                  </a:lnTo>
                  <a:cubicBezTo>
                    <a:pt x="6996" y="17686"/>
                    <a:pt x="5544" y="19176"/>
                    <a:pt x="3813" y="19176"/>
                  </a:cubicBezTo>
                  <a:lnTo>
                    <a:pt x="2519" y="19176"/>
                  </a:lnTo>
                  <a:lnTo>
                    <a:pt x="2519" y="21600"/>
                  </a:lnTo>
                  <a:lnTo>
                    <a:pt x="0" y="21600"/>
                  </a:lnTo>
                  <a:lnTo>
                    <a:pt x="0" y="72"/>
                  </a:lnTo>
                  <a:cubicBezTo>
                    <a:pt x="3218" y="539"/>
                    <a:pt x="6017" y="3088"/>
                    <a:pt x="6646" y="5871"/>
                  </a:cubicBezTo>
                  <a:cubicBezTo>
                    <a:pt x="6786" y="6554"/>
                    <a:pt x="6978" y="8331"/>
                    <a:pt x="6978" y="8331"/>
                  </a:cubicBezTo>
                  <a:lnTo>
                    <a:pt x="8623" y="12676"/>
                  </a:lnTo>
                  <a:close/>
                  <a:moveTo>
                    <a:pt x="5894" y="9067"/>
                  </a:moveTo>
                  <a:cubicBezTo>
                    <a:pt x="5894" y="8583"/>
                    <a:pt x="5492" y="8170"/>
                    <a:pt x="5002" y="8170"/>
                  </a:cubicBezTo>
                  <a:cubicBezTo>
                    <a:pt x="4530" y="8170"/>
                    <a:pt x="4128" y="8583"/>
                    <a:pt x="4128" y="9067"/>
                  </a:cubicBezTo>
                  <a:cubicBezTo>
                    <a:pt x="4128" y="9570"/>
                    <a:pt x="4530" y="9983"/>
                    <a:pt x="5002" y="9983"/>
                  </a:cubicBezTo>
                  <a:cubicBezTo>
                    <a:pt x="5492" y="9983"/>
                    <a:pt x="5894" y="9570"/>
                    <a:pt x="5894" y="9067"/>
                  </a:cubicBezTo>
                  <a:close/>
                  <a:moveTo>
                    <a:pt x="15164" y="2370"/>
                  </a:moveTo>
                  <a:cubicBezTo>
                    <a:pt x="15251" y="2424"/>
                    <a:pt x="15304" y="2442"/>
                    <a:pt x="15391" y="2460"/>
                  </a:cubicBezTo>
                  <a:cubicBezTo>
                    <a:pt x="15583" y="2496"/>
                    <a:pt x="15776" y="2406"/>
                    <a:pt x="15863" y="2226"/>
                  </a:cubicBezTo>
                  <a:cubicBezTo>
                    <a:pt x="16003" y="1993"/>
                    <a:pt x="15951" y="1670"/>
                    <a:pt x="15706" y="1508"/>
                  </a:cubicBezTo>
                  <a:cubicBezTo>
                    <a:pt x="15479" y="1365"/>
                    <a:pt x="15164" y="1436"/>
                    <a:pt x="15024" y="1670"/>
                  </a:cubicBezTo>
                  <a:cubicBezTo>
                    <a:pt x="14866" y="1903"/>
                    <a:pt x="14936" y="2208"/>
                    <a:pt x="15164" y="2370"/>
                  </a:cubicBezTo>
                  <a:close/>
                  <a:moveTo>
                    <a:pt x="5824" y="2603"/>
                  </a:moveTo>
                  <a:cubicBezTo>
                    <a:pt x="5947" y="2621"/>
                    <a:pt x="6051" y="2568"/>
                    <a:pt x="6156" y="2514"/>
                  </a:cubicBezTo>
                  <a:cubicBezTo>
                    <a:pt x="6401" y="2352"/>
                    <a:pt x="6454" y="2029"/>
                    <a:pt x="6296" y="1796"/>
                  </a:cubicBezTo>
                  <a:cubicBezTo>
                    <a:pt x="6139" y="1562"/>
                    <a:pt x="5824" y="1490"/>
                    <a:pt x="5597" y="1670"/>
                  </a:cubicBezTo>
                  <a:cubicBezTo>
                    <a:pt x="5369" y="1813"/>
                    <a:pt x="5299" y="2137"/>
                    <a:pt x="5474" y="2370"/>
                  </a:cubicBezTo>
                  <a:cubicBezTo>
                    <a:pt x="5544" y="2514"/>
                    <a:pt x="5684" y="2603"/>
                    <a:pt x="5824" y="2603"/>
                  </a:cubicBezTo>
                  <a:close/>
                  <a:moveTo>
                    <a:pt x="8098" y="1472"/>
                  </a:moveTo>
                  <a:cubicBezTo>
                    <a:pt x="8168" y="1472"/>
                    <a:pt x="8220" y="1472"/>
                    <a:pt x="8308" y="1454"/>
                  </a:cubicBezTo>
                  <a:cubicBezTo>
                    <a:pt x="8588" y="1365"/>
                    <a:pt x="8727" y="1095"/>
                    <a:pt x="8640" y="808"/>
                  </a:cubicBezTo>
                  <a:cubicBezTo>
                    <a:pt x="8553" y="539"/>
                    <a:pt x="8273" y="377"/>
                    <a:pt x="8010" y="449"/>
                  </a:cubicBezTo>
                  <a:cubicBezTo>
                    <a:pt x="7748" y="539"/>
                    <a:pt x="7591" y="826"/>
                    <a:pt x="7678" y="1113"/>
                  </a:cubicBezTo>
                  <a:cubicBezTo>
                    <a:pt x="7713" y="1329"/>
                    <a:pt x="7888" y="1454"/>
                    <a:pt x="8098" y="1472"/>
                  </a:cubicBezTo>
                  <a:close/>
                  <a:moveTo>
                    <a:pt x="13625" y="1023"/>
                  </a:moveTo>
                  <a:cubicBezTo>
                    <a:pt x="13712" y="736"/>
                    <a:pt x="13537" y="449"/>
                    <a:pt x="13292" y="377"/>
                  </a:cubicBezTo>
                  <a:cubicBezTo>
                    <a:pt x="13012" y="287"/>
                    <a:pt x="12750" y="449"/>
                    <a:pt x="12663" y="718"/>
                  </a:cubicBezTo>
                  <a:cubicBezTo>
                    <a:pt x="12575" y="1005"/>
                    <a:pt x="12750" y="1275"/>
                    <a:pt x="12995" y="1365"/>
                  </a:cubicBezTo>
                  <a:cubicBezTo>
                    <a:pt x="13047" y="1365"/>
                    <a:pt x="13065" y="1383"/>
                    <a:pt x="13082" y="1383"/>
                  </a:cubicBezTo>
                  <a:cubicBezTo>
                    <a:pt x="13327" y="1400"/>
                    <a:pt x="13537" y="1257"/>
                    <a:pt x="13625" y="1023"/>
                  </a:cubicBezTo>
                  <a:close/>
                  <a:moveTo>
                    <a:pt x="10616" y="0"/>
                  </a:moveTo>
                  <a:cubicBezTo>
                    <a:pt x="10354" y="0"/>
                    <a:pt x="10109" y="233"/>
                    <a:pt x="10109" y="521"/>
                  </a:cubicBezTo>
                  <a:cubicBezTo>
                    <a:pt x="10109" y="772"/>
                    <a:pt x="10319" y="1005"/>
                    <a:pt x="10581" y="1041"/>
                  </a:cubicBezTo>
                  <a:cubicBezTo>
                    <a:pt x="10599" y="1041"/>
                    <a:pt x="10616" y="1041"/>
                    <a:pt x="10634" y="1041"/>
                  </a:cubicBezTo>
                  <a:cubicBezTo>
                    <a:pt x="10914" y="1041"/>
                    <a:pt x="11141" y="808"/>
                    <a:pt x="11141" y="521"/>
                  </a:cubicBezTo>
                  <a:cubicBezTo>
                    <a:pt x="11141" y="233"/>
                    <a:pt x="10914" y="0"/>
                    <a:pt x="10616" y="0"/>
                  </a:cubicBezTo>
                  <a:close/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359778" y="5041424"/>
              <a:ext cx="583195" cy="583045"/>
            </a:xfrm>
            <a:custGeom>
              <a:rect b="b" l="l" r="r" t="t"/>
              <a:pathLst>
                <a:path extrusionOk="0" h="21583" w="21589">
                  <a:moveTo>
                    <a:pt x="19131" y="18476"/>
                  </a:moveTo>
                  <a:cubicBezTo>
                    <a:pt x="19149" y="18709"/>
                    <a:pt x="19131" y="18997"/>
                    <a:pt x="19059" y="19248"/>
                  </a:cubicBezTo>
                  <a:lnTo>
                    <a:pt x="16817" y="17183"/>
                  </a:lnTo>
                  <a:lnTo>
                    <a:pt x="14790" y="19392"/>
                  </a:lnTo>
                  <a:lnTo>
                    <a:pt x="17068" y="21438"/>
                  </a:lnTo>
                  <a:cubicBezTo>
                    <a:pt x="16799" y="21528"/>
                    <a:pt x="16548" y="21582"/>
                    <a:pt x="16279" y="21582"/>
                  </a:cubicBezTo>
                  <a:cubicBezTo>
                    <a:pt x="15507" y="21600"/>
                    <a:pt x="14843" y="21367"/>
                    <a:pt x="14251" y="20846"/>
                  </a:cubicBezTo>
                  <a:cubicBezTo>
                    <a:pt x="13677" y="20307"/>
                    <a:pt x="13372" y="19661"/>
                    <a:pt x="13354" y="18889"/>
                  </a:cubicBezTo>
                  <a:cubicBezTo>
                    <a:pt x="13354" y="18601"/>
                    <a:pt x="13372" y="18296"/>
                    <a:pt x="13444" y="18045"/>
                  </a:cubicBezTo>
                  <a:lnTo>
                    <a:pt x="12888" y="17524"/>
                  </a:lnTo>
                  <a:lnTo>
                    <a:pt x="9641" y="14544"/>
                  </a:lnTo>
                  <a:lnTo>
                    <a:pt x="4115" y="20630"/>
                  </a:lnTo>
                  <a:cubicBezTo>
                    <a:pt x="3774" y="21097"/>
                    <a:pt x="3254" y="21385"/>
                    <a:pt x="2662" y="21385"/>
                  </a:cubicBezTo>
                  <a:cubicBezTo>
                    <a:pt x="1693" y="21385"/>
                    <a:pt x="922" y="20612"/>
                    <a:pt x="922" y="19643"/>
                  </a:cubicBezTo>
                  <a:cubicBezTo>
                    <a:pt x="922" y="19122"/>
                    <a:pt x="1119" y="18655"/>
                    <a:pt x="1532" y="18296"/>
                  </a:cubicBezTo>
                  <a:lnTo>
                    <a:pt x="7273" y="12335"/>
                  </a:lnTo>
                  <a:lnTo>
                    <a:pt x="3792" y="9175"/>
                  </a:lnTo>
                  <a:cubicBezTo>
                    <a:pt x="3505" y="9301"/>
                    <a:pt x="3200" y="9373"/>
                    <a:pt x="2949" y="9373"/>
                  </a:cubicBezTo>
                  <a:cubicBezTo>
                    <a:pt x="2178" y="9391"/>
                    <a:pt x="1496" y="9139"/>
                    <a:pt x="922" y="8636"/>
                  </a:cubicBezTo>
                  <a:cubicBezTo>
                    <a:pt x="330" y="8116"/>
                    <a:pt x="43" y="7487"/>
                    <a:pt x="7" y="6679"/>
                  </a:cubicBezTo>
                  <a:cubicBezTo>
                    <a:pt x="-11" y="6446"/>
                    <a:pt x="7" y="6177"/>
                    <a:pt x="79" y="5907"/>
                  </a:cubicBezTo>
                  <a:lnTo>
                    <a:pt x="2339" y="7954"/>
                  </a:lnTo>
                  <a:lnTo>
                    <a:pt x="4348" y="5764"/>
                  </a:lnTo>
                  <a:lnTo>
                    <a:pt x="2088" y="3699"/>
                  </a:lnTo>
                  <a:cubicBezTo>
                    <a:pt x="2321" y="3627"/>
                    <a:pt x="2608" y="3555"/>
                    <a:pt x="2859" y="3555"/>
                  </a:cubicBezTo>
                  <a:cubicBezTo>
                    <a:pt x="3631" y="3537"/>
                    <a:pt x="4313" y="3771"/>
                    <a:pt x="4887" y="4291"/>
                  </a:cubicBezTo>
                  <a:cubicBezTo>
                    <a:pt x="5479" y="4812"/>
                    <a:pt x="5784" y="5476"/>
                    <a:pt x="5802" y="6248"/>
                  </a:cubicBezTo>
                  <a:cubicBezTo>
                    <a:pt x="5820" y="6518"/>
                    <a:pt x="5802" y="6769"/>
                    <a:pt x="5730" y="7038"/>
                  </a:cubicBezTo>
                  <a:lnTo>
                    <a:pt x="9318" y="10306"/>
                  </a:lnTo>
                  <a:lnTo>
                    <a:pt x="11919" y="7487"/>
                  </a:lnTo>
                  <a:lnTo>
                    <a:pt x="8026" y="4022"/>
                  </a:lnTo>
                  <a:lnTo>
                    <a:pt x="11560" y="0"/>
                  </a:lnTo>
                  <a:lnTo>
                    <a:pt x="21589" y="8852"/>
                  </a:lnTo>
                  <a:lnTo>
                    <a:pt x="18055" y="12892"/>
                  </a:lnTo>
                  <a:lnTo>
                    <a:pt x="14036" y="9337"/>
                  </a:lnTo>
                  <a:lnTo>
                    <a:pt x="11507" y="12317"/>
                  </a:lnTo>
                  <a:lnTo>
                    <a:pt x="15436" y="15908"/>
                  </a:lnTo>
                  <a:cubicBezTo>
                    <a:pt x="15705" y="15818"/>
                    <a:pt x="15956" y="15765"/>
                    <a:pt x="16225" y="15765"/>
                  </a:cubicBezTo>
                  <a:cubicBezTo>
                    <a:pt x="16996" y="15729"/>
                    <a:pt x="17660" y="15980"/>
                    <a:pt x="18252" y="16483"/>
                  </a:cubicBezTo>
                  <a:cubicBezTo>
                    <a:pt x="18808" y="17021"/>
                    <a:pt x="19113" y="17686"/>
                    <a:pt x="19131" y="18476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775363" y="3233673"/>
              <a:ext cx="584415" cy="582763"/>
            </a:xfrm>
            <a:custGeom>
              <a:rect b="b" l="l" r="r" t="t"/>
              <a:pathLst>
                <a:path extrusionOk="0" h="21494" w="21476">
                  <a:moveTo>
                    <a:pt x="10765" y="21493"/>
                  </a:moveTo>
                  <a:cubicBezTo>
                    <a:pt x="4785" y="21564"/>
                    <a:pt x="18" y="16615"/>
                    <a:pt x="1" y="10773"/>
                  </a:cubicBezTo>
                  <a:cubicBezTo>
                    <a:pt x="-53" y="4788"/>
                    <a:pt x="4749" y="53"/>
                    <a:pt x="10711" y="0"/>
                  </a:cubicBezTo>
                  <a:cubicBezTo>
                    <a:pt x="16709" y="-36"/>
                    <a:pt x="21458" y="4877"/>
                    <a:pt x="21476" y="10719"/>
                  </a:cubicBezTo>
                  <a:cubicBezTo>
                    <a:pt x="21547" y="16704"/>
                    <a:pt x="16602" y="21439"/>
                    <a:pt x="10765" y="21493"/>
                  </a:cubicBezTo>
                  <a:close/>
                  <a:moveTo>
                    <a:pt x="6481" y="6467"/>
                  </a:moveTo>
                  <a:cubicBezTo>
                    <a:pt x="5445" y="6539"/>
                    <a:pt x="4660" y="7289"/>
                    <a:pt x="4678" y="8343"/>
                  </a:cubicBezTo>
                  <a:cubicBezTo>
                    <a:pt x="4749" y="9397"/>
                    <a:pt x="5499" y="10165"/>
                    <a:pt x="6552" y="10148"/>
                  </a:cubicBezTo>
                  <a:cubicBezTo>
                    <a:pt x="7605" y="10076"/>
                    <a:pt x="8373" y="9326"/>
                    <a:pt x="8355" y="8272"/>
                  </a:cubicBezTo>
                  <a:cubicBezTo>
                    <a:pt x="8337" y="7200"/>
                    <a:pt x="7569" y="6431"/>
                    <a:pt x="6481" y="6467"/>
                  </a:cubicBezTo>
                  <a:close/>
                  <a:moveTo>
                    <a:pt x="10747" y="18563"/>
                  </a:moveTo>
                  <a:cubicBezTo>
                    <a:pt x="13335" y="18545"/>
                    <a:pt x="15674" y="17026"/>
                    <a:pt x="16852" y="14507"/>
                  </a:cubicBezTo>
                  <a:cubicBezTo>
                    <a:pt x="17066" y="14007"/>
                    <a:pt x="16799" y="13453"/>
                    <a:pt x="16317" y="13238"/>
                  </a:cubicBezTo>
                  <a:cubicBezTo>
                    <a:pt x="15835" y="13024"/>
                    <a:pt x="15263" y="13310"/>
                    <a:pt x="14906" y="13828"/>
                  </a:cubicBezTo>
                  <a:cubicBezTo>
                    <a:pt x="14139" y="15490"/>
                    <a:pt x="12496" y="16579"/>
                    <a:pt x="10676" y="16615"/>
                  </a:cubicBezTo>
                  <a:cubicBezTo>
                    <a:pt x="8855" y="16669"/>
                    <a:pt x="7266" y="15579"/>
                    <a:pt x="6481" y="13882"/>
                  </a:cubicBezTo>
                  <a:cubicBezTo>
                    <a:pt x="6213" y="13328"/>
                    <a:pt x="5588" y="13131"/>
                    <a:pt x="5160" y="13364"/>
                  </a:cubicBezTo>
                  <a:cubicBezTo>
                    <a:pt x="4606" y="13649"/>
                    <a:pt x="4356" y="14150"/>
                    <a:pt x="4642" y="14703"/>
                  </a:cubicBezTo>
                  <a:cubicBezTo>
                    <a:pt x="5677" y="17044"/>
                    <a:pt x="8123" y="18616"/>
                    <a:pt x="10747" y="18563"/>
                  </a:cubicBezTo>
                  <a:close/>
                  <a:moveTo>
                    <a:pt x="14639" y="6467"/>
                  </a:moveTo>
                  <a:cubicBezTo>
                    <a:pt x="13603" y="6539"/>
                    <a:pt x="12818" y="7289"/>
                    <a:pt x="12836" y="8343"/>
                  </a:cubicBezTo>
                  <a:cubicBezTo>
                    <a:pt x="12907" y="9397"/>
                    <a:pt x="13657" y="10165"/>
                    <a:pt x="14710" y="10148"/>
                  </a:cubicBezTo>
                  <a:cubicBezTo>
                    <a:pt x="15638" y="10130"/>
                    <a:pt x="16531" y="9326"/>
                    <a:pt x="16513" y="8272"/>
                  </a:cubicBezTo>
                  <a:cubicBezTo>
                    <a:pt x="16513" y="7361"/>
                    <a:pt x="15727" y="6431"/>
                    <a:pt x="14639" y="6467"/>
                  </a:cubicBezTo>
                  <a:close/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 Operations workflow</a:t>
            </a:r>
            <a:endParaRPr/>
          </a:p>
        </p:txBody>
      </p:sp>
      <p:sp>
        <p:nvSpPr>
          <p:cNvPr id="139" name="Google Shape;139;p10"/>
          <p:cNvSpPr txBox="1"/>
          <p:nvPr>
            <p:ph idx="12" type="sldNum"/>
          </p:nvPr>
        </p:nvSpPr>
        <p:spPr>
          <a:xfrm>
            <a:off x="6997700" y="648017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1" baseline="-25000"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baseline="-25000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6235430" y="2800773"/>
            <a:ext cx="278211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 and enhance communication between Research and non-Research staff to resolve issues efficiently in the lab.</a:t>
            </a:r>
            <a:endParaRPr/>
          </a:p>
        </p:txBody>
      </p:sp>
      <p:grpSp>
        <p:nvGrpSpPr>
          <p:cNvPr id="141" name="Google Shape;141;p10"/>
          <p:cNvGrpSpPr/>
          <p:nvPr/>
        </p:nvGrpSpPr>
        <p:grpSpPr>
          <a:xfrm>
            <a:off x="63235" y="1181763"/>
            <a:ext cx="5788699" cy="4560170"/>
            <a:chOff x="1775363" y="1181763"/>
            <a:chExt cx="5788699" cy="4560170"/>
          </a:xfrm>
        </p:grpSpPr>
        <p:grpSp>
          <p:nvGrpSpPr>
            <p:cNvPr id="142" name="Google Shape;142;p10"/>
            <p:cNvGrpSpPr/>
            <p:nvPr/>
          </p:nvGrpSpPr>
          <p:grpSpPr>
            <a:xfrm>
              <a:off x="2386734" y="1944896"/>
              <a:ext cx="4788017" cy="3797037"/>
              <a:chOff x="445246" y="-20090"/>
              <a:chExt cx="4788017" cy="3797037"/>
            </a:xfrm>
          </p:grpSpPr>
          <p:sp>
            <p:nvSpPr>
              <p:cNvPr id="143" name="Google Shape;143;p10"/>
              <p:cNvSpPr/>
              <p:nvPr/>
            </p:nvSpPr>
            <p:spPr>
              <a:xfrm>
                <a:off x="950919" y="-20090"/>
                <a:ext cx="3776671" cy="3776671"/>
              </a:xfrm>
              <a:custGeom>
                <a:rect b="b" l="l" r="r" t="t"/>
                <a:pathLst>
                  <a:path extrusionOk="0" h="120000" w="120000">
                    <a:moveTo>
                      <a:pt x="78542" y="6716"/>
                    </a:moveTo>
                    <a:lnTo>
                      <a:pt x="78542" y="6716"/>
                    </a:lnTo>
                    <a:cubicBezTo>
                      <a:pt x="102805" y="15159"/>
                      <a:pt x="118300" y="38928"/>
                      <a:pt x="116235" y="64534"/>
                    </a:cubicBezTo>
                    <a:cubicBezTo>
                      <a:pt x="114171" y="90141"/>
                      <a:pt x="95067" y="111120"/>
                      <a:pt x="69765" y="115566"/>
                    </a:cubicBezTo>
                    <a:cubicBezTo>
                      <a:pt x="44463" y="120013"/>
                      <a:pt x="19351" y="106804"/>
                      <a:pt x="8680" y="83436"/>
                    </a:cubicBezTo>
                    <a:cubicBezTo>
                      <a:pt x="-1992" y="60067"/>
                      <a:pt x="4472" y="32440"/>
                      <a:pt x="24402" y="16230"/>
                    </a:cubicBezTo>
                    <a:lnTo>
                      <a:pt x="22411" y="13271"/>
                    </a:lnTo>
                    <a:lnTo>
                      <a:pt x="30361" y="15952"/>
                    </a:lnTo>
                    <a:lnTo>
                      <a:pt x="30124" y="24734"/>
                    </a:lnTo>
                    <a:lnTo>
                      <a:pt x="28134" y="21776"/>
                    </a:lnTo>
                    <a:lnTo>
                      <a:pt x="28134" y="21776"/>
                    </a:lnTo>
                    <a:cubicBezTo>
                      <a:pt x="10771" y="36250"/>
                      <a:pt x="5345" y="60608"/>
                      <a:pt x="14922" y="81084"/>
                    </a:cubicBezTo>
                    <a:cubicBezTo>
                      <a:pt x="24498" y="101559"/>
                      <a:pt x="46672" y="113008"/>
                      <a:pt x="68911" y="108961"/>
                    </a:cubicBezTo>
                    <a:cubicBezTo>
                      <a:pt x="91150" y="104913"/>
                      <a:pt x="107868" y="86386"/>
                      <a:pt x="109616" y="63849"/>
                    </a:cubicBezTo>
                    <a:cubicBezTo>
                      <a:pt x="111365" y="41312"/>
                      <a:pt x="97704" y="20428"/>
                      <a:pt x="76356" y="12999"/>
                    </a:cubicBezTo>
                    <a:close/>
                  </a:path>
                </a:pathLst>
              </a:custGeom>
              <a:solidFill>
                <a:srgbClr val="CCCC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0"/>
              <p:cNvSpPr/>
              <p:nvPr/>
            </p:nvSpPr>
            <p:spPr>
              <a:xfrm>
                <a:off x="1976942" y="1176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0"/>
              <p:cNvSpPr txBox="1"/>
              <p:nvPr/>
            </p:nvSpPr>
            <p:spPr>
              <a:xfrm>
                <a:off x="2019037" y="43271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Problem or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595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Opportunity</a:t>
                </a:r>
                <a:endParaRPr/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3508638" y="1114018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0"/>
              <p:cNvSpPr txBox="1"/>
              <p:nvPr/>
            </p:nvSpPr>
            <p:spPr>
              <a:xfrm>
                <a:off x="3550733" y="1156113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Strategy</a:t>
                </a:r>
                <a:endParaRPr/>
              </a:p>
            </p:txBody>
          </p:sp>
          <p:sp>
            <p:nvSpPr>
              <p:cNvPr id="148" name="Google Shape;148;p10"/>
              <p:cNvSpPr/>
              <p:nvPr/>
            </p:nvSpPr>
            <p:spPr>
              <a:xfrm>
                <a:off x="2923582" y="2914635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0"/>
              <p:cNvSpPr txBox="1"/>
              <p:nvPr/>
            </p:nvSpPr>
            <p:spPr>
              <a:xfrm>
                <a:off x="2965677" y="2956730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Communication</a:t>
                </a:r>
                <a:endParaRPr/>
              </a:p>
            </p:txBody>
          </p:sp>
          <p:sp>
            <p:nvSpPr>
              <p:cNvPr id="150" name="Google Shape;150;p10"/>
              <p:cNvSpPr/>
              <p:nvPr/>
            </p:nvSpPr>
            <p:spPr>
              <a:xfrm>
                <a:off x="1030302" y="2914635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0"/>
              <p:cNvSpPr txBox="1"/>
              <p:nvPr/>
            </p:nvSpPr>
            <p:spPr>
              <a:xfrm>
                <a:off x="1072397" y="2956730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Delegate &amp; Execute</a:t>
                </a:r>
                <a:endParaRPr/>
              </a:p>
            </p:txBody>
          </p:sp>
          <p:sp>
            <p:nvSpPr>
              <p:cNvPr id="152" name="Google Shape;152;p10"/>
              <p:cNvSpPr/>
              <p:nvPr/>
            </p:nvSpPr>
            <p:spPr>
              <a:xfrm>
                <a:off x="445246" y="1114018"/>
                <a:ext cx="1724625" cy="862312"/>
              </a:xfrm>
              <a:prstGeom prst="roundRect">
                <a:avLst>
                  <a:gd fmla="val 16667" name="adj"/>
                </a:avLst>
              </a:prstGeom>
              <a:solidFill>
                <a:srgbClr val="2A2AB9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0"/>
              <p:cNvSpPr txBox="1"/>
              <p:nvPr/>
            </p:nvSpPr>
            <p:spPr>
              <a:xfrm>
                <a:off x="487341" y="1156113"/>
                <a:ext cx="1640435" cy="778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750" lIns="64750" spcFirstLastPara="1" rIns="64750" wrap="square" tIns="64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Resolve</a:t>
                </a:r>
                <a:endParaRPr/>
              </a:p>
            </p:txBody>
          </p:sp>
        </p:grpSp>
        <p:grpSp>
          <p:nvGrpSpPr>
            <p:cNvPr id="154" name="Google Shape;154;p10"/>
            <p:cNvGrpSpPr/>
            <p:nvPr/>
          </p:nvGrpSpPr>
          <p:grpSpPr>
            <a:xfrm>
              <a:off x="4391432" y="1181763"/>
              <a:ext cx="663133" cy="787455"/>
              <a:chOff x="5464526" y="1181751"/>
              <a:chExt cx="663133" cy="787455"/>
            </a:xfrm>
          </p:grpSpPr>
          <p:sp>
            <p:nvSpPr>
              <p:cNvPr id="155" name="Google Shape;155;p10"/>
              <p:cNvSpPr/>
              <p:nvPr/>
            </p:nvSpPr>
            <p:spPr>
              <a:xfrm>
                <a:off x="5464526" y="1181751"/>
                <a:ext cx="663133" cy="787455"/>
              </a:xfrm>
              <a:custGeom>
                <a:rect b="b" l="l" r="r" t="t"/>
                <a:pathLst>
                  <a:path extrusionOk="0" h="21555" w="21600">
                    <a:moveTo>
                      <a:pt x="21600" y="8147"/>
                    </a:moveTo>
                    <a:cubicBezTo>
                      <a:pt x="21600" y="10732"/>
                      <a:pt x="20133" y="13077"/>
                      <a:pt x="17860" y="14596"/>
                    </a:cubicBezTo>
                    <a:lnTo>
                      <a:pt x="17860" y="21555"/>
                    </a:lnTo>
                    <a:lnTo>
                      <a:pt x="7480" y="21555"/>
                    </a:lnTo>
                    <a:lnTo>
                      <a:pt x="7480" y="19045"/>
                    </a:lnTo>
                    <a:lnTo>
                      <a:pt x="5959" y="19045"/>
                    </a:lnTo>
                    <a:cubicBezTo>
                      <a:pt x="3848" y="19045"/>
                      <a:pt x="2130" y="17602"/>
                      <a:pt x="2130" y="15828"/>
                    </a:cubicBezTo>
                    <a:lnTo>
                      <a:pt x="2130" y="13543"/>
                    </a:lnTo>
                    <a:lnTo>
                      <a:pt x="805" y="13543"/>
                    </a:lnTo>
                    <a:cubicBezTo>
                      <a:pt x="358" y="13543"/>
                      <a:pt x="0" y="13243"/>
                      <a:pt x="0" y="12852"/>
                    </a:cubicBezTo>
                    <a:cubicBezTo>
                      <a:pt x="0" y="12777"/>
                      <a:pt x="0" y="12687"/>
                      <a:pt x="54" y="12596"/>
                    </a:cubicBezTo>
                    <a:lnTo>
                      <a:pt x="2076" y="8312"/>
                    </a:lnTo>
                    <a:cubicBezTo>
                      <a:pt x="2076" y="8312"/>
                      <a:pt x="2273" y="6539"/>
                      <a:pt x="2487" y="5862"/>
                    </a:cubicBezTo>
                    <a:cubicBezTo>
                      <a:pt x="3346" y="2811"/>
                      <a:pt x="7373" y="0"/>
                      <a:pt x="11829" y="0"/>
                    </a:cubicBezTo>
                    <a:cubicBezTo>
                      <a:pt x="17216" y="-45"/>
                      <a:pt x="21600" y="3608"/>
                      <a:pt x="21600" y="8147"/>
                    </a:cubicBezTo>
                    <a:close/>
                    <a:moveTo>
                      <a:pt x="5619" y="9004"/>
                    </a:moveTo>
                    <a:cubicBezTo>
                      <a:pt x="5619" y="8493"/>
                      <a:pt x="5082" y="8102"/>
                      <a:pt x="4492" y="8102"/>
                    </a:cubicBezTo>
                    <a:cubicBezTo>
                      <a:pt x="3883" y="8102"/>
                      <a:pt x="3436" y="8538"/>
                      <a:pt x="3436" y="9004"/>
                    </a:cubicBezTo>
                    <a:cubicBezTo>
                      <a:pt x="3436" y="9500"/>
                      <a:pt x="3937" y="9936"/>
                      <a:pt x="4492" y="9936"/>
                    </a:cubicBezTo>
                    <a:cubicBezTo>
                      <a:pt x="5100" y="9891"/>
                      <a:pt x="5619" y="9500"/>
                      <a:pt x="5619" y="9004"/>
                    </a:cubicBezTo>
                    <a:close/>
                    <a:moveTo>
                      <a:pt x="20347" y="8027"/>
                    </a:moveTo>
                    <a:cubicBezTo>
                      <a:pt x="20347" y="4119"/>
                      <a:pt x="16553" y="932"/>
                      <a:pt x="11918" y="932"/>
                    </a:cubicBezTo>
                    <a:cubicBezTo>
                      <a:pt x="9503" y="932"/>
                      <a:pt x="7319" y="1789"/>
                      <a:pt x="5762" y="3187"/>
                    </a:cubicBezTo>
                    <a:cubicBezTo>
                      <a:pt x="5762" y="3187"/>
                      <a:pt x="5655" y="8823"/>
                      <a:pt x="13279" y="8959"/>
                    </a:cubicBezTo>
                    <a:cubicBezTo>
                      <a:pt x="18576" y="8959"/>
                      <a:pt x="18164" y="12732"/>
                      <a:pt x="18164" y="12732"/>
                    </a:cubicBezTo>
                    <a:cubicBezTo>
                      <a:pt x="19524" y="11499"/>
                      <a:pt x="20347" y="9846"/>
                      <a:pt x="20347" y="8027"/>
                    </a:cubicBezTo>
                    <a:close/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anchorCtr="0" anchor="ctr" bIns="59000" lIns="59000" spcFirstLastPara="1" rIns="59000" wrap="square" tIns="590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>
                <a:off x="5769723" y="1240674"/>
                <a:ext cx="159318" cy="169004"/>
              </a:xfrm>
              <a:custGeom>
                <a:rect b="b" l="l" r="r" t="t"/>
                <a:pathLst>
                  <a:path extrusionOk="0" h="21600" w="21600">
                    <a:moveTo>
                      <a:pt x="18260" y="2181"/>
                    </a:moveTo>
                    <a:cubicBezTo>
                      <a:pt x="16181" y="774"/>
                      <a:pt x="13435" y="0"/>
                      <a:pt x="10318" y="0"/>
                    </a:cubicBezTo>
                    <a:cubicBezTo>
                      <a:pt x="7794" y="0"/>
                      <a:pt x="5864" y="563"/>
                      <a:pt x="4231" y="1548"/>
                    </a:cubicBezTo>
                    <a:cubicBezTo>
                      <a:pt x="1707" y="2955"/>
                      <a:pt x="445" y="5558"/>
                      <a:pt x="0" y="8724"/>
                    </a:cubicBezTo>
                    <a:cubicBezTo>
                      <a:pt x="0" y="8936"/>
                      <a:pt x="0" y="9709"/>
                      <a:pt x="0" y="9709"/>
                    </a:cubicBezTo>
                    <a:cubicBezTo>
                      <a:pt x="223" y="11117"/>
                      <a:pt x="1485" y="12313"/>
                      <a:pt x="3192" y="12313"/>
                    </a:cubicBezTo>
                    <a:cubicBezTo>
                      <a:pt x="4825" y="12313"/>
                      <a:pt x="6087" y="11117"/>
                      <a:pt x="6309" y="9709"/>
                    </a:cubicBezTo>
                    <a:lnTo>
                      <a:pt x="6309" y="9498"/>
                    </a:lnTo>
                    <a:cubicBezTo>
                      <a:pt x="6309" y="8513"/>
                      <a:pt x="6755" y="7528"/>
                      <a:pt x="7348" y="6754"/>
                    </a:cubicBezTo>
                    <a:cubicBezTo>
                      <a:pt x="7942" y="5699"/>
                      <a:pt x="9204" y="5136"/>
                      <a:pt x="10911" y="5136"/>
                    </a:cubicBezTo>
                    <a:cubicBezTo>
                      <a:pt x="12619" y="5136"/>
                      <a:pt x="13658" y="5558"/>
                      <a:pt x="14252" y="6332"/>
                    </a:cubicBezTo>
                    <a:cubicBezTo>
                      <a:pt x="14920" y="7106"/>
                      <a:pt x="15068" y="8091"/>
                      <a:pt x="15068" y="9076"/>
                    </a:cubicBezTo>
                    <a:cubicBezTo>
                      <a:pt x="15068" y="9921"/>
                      <a:pt x="14920" y="10906"/>
                      <a:pt x="14252" y="11468"/>
                    </a:cubicBezTo>
                    <a:cubicBezTo>
                      <a:pt x="14029" y="11891"/>
                      <a:pt x="13658" y="12313"/>
                      <a:pt x="12990" y="12664"/>
                    </a:cubicBezTo>
                    <a:lnTo>
                      <a:pt x="11505" y="13861"/>
                    </a:lnTo>
                    <a:cubicBezTo>
                      <a:pt x="10095" y="15057"/>
                      <a:pt x="9056" y="15971"/>
                      <a:pt x="8610" y="16816"/>
                    </a:cubicBezTo>
                    <a:cubicBezTo>
                      <a:pt x="8165" y="17590"/>
                      <a:pt x="7942" y="19208"/>
                      <a:pt x="7942" y="21600"/>
                    </a:cubicBezTo>
                    <a:lnTo>
                      <a:pt x="13658" y="21600"/>
                    </a:lnTo>
                    <a:cubicBezTo>
                      <a:pt x="13658" y="20615"/>
                      <a:pt x="13658" y="19841"/>
                      <a:pt x="13806" y="19208"/>
                    </a:cubicBezTo>
                    <a:cubicBezTo>
                      <a:pt x="14029" y="18434"/>
                      <a:pt x="14697" y="17660"/>
                      <a:pt x="15513" y="17027"/>
                    </a:cubicBezTo>
                    <a:lnTo>
                      <a:pt x="16998" y="15831"/>
                    </a:lnTo>
                    <a:cubicBezTo>
                      <a:pt x="18482" y="14635"/>
                      <a:pt x="19522" y="13861"/>
                      <a:pt x="20115" y="13087"/>
                    </a:cubicBezTo>
                    <a:cubicBezTo>
                      <a:pt x="20932" y="11891"/>
                      <a:pt x="21600" y="10483"/>
                      <a:pt x="21600" y="8724"/>
                    </a:cubicBezTo>
                    <a:cubicBezTo>
                      <a:pt x="21377" y="5699"/>
                      <a:pt x="20338" y="3518"/>
                      <a:pt x="18260" y="2181"/>
                    </a:cubicBezTo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anchorCtr="0" anchor="ctr" bIns="59000" lIns="59000" spcFirstLastPara="1" rIns="59000" wrap="square" tIns="590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0"/>
              <p:cNvSpPr/>
              <p:nvPr/>
            </p:nvSpPr>
            <p:spPr>
              <a:xfrm>
                <a:off x="5820589" y="1422338"/>
                <a:ext cx="60001" cy="57596"/>
              </a:xfrm>
              <a:custGeom>
                <a:rect b="b" l="l" r="r" t="t"/>
                <a:pathLst>
                  <a:path extrusionOk="0" h="21600" w="21600">
                    <a:moveTo>
                      <a:pt x="21600" y="10699"/>
                    </a:moveTo>
                    <a:cubicBezTo>
                      <a:pt x="21600" y="12718"/>
                      <a:pt x="21000" y="14333"/>
                      <a:pt x="20000" y="16150"/>
                    </a:cubicBezTo>
                    <a:cubicBezTo>
                      <a:pt x="19000" y="17764"/>
                      <a:pt x="17800" y="19178"/>
                      <a:pt x="16200" y="20187"/>
                    </a:cubicBezTo>
                    <a:cubicBezTo>
                      <a:pt x="14400" y="21196"/>
                      <a:pt x="12800" y="21600"/>
                      <a:pt x="10800" y="21600"/>
                    </a:cubicBezTo>
                    <a:cubicBezTo>
                      <a:pt x="8800" y="21600"/>
                      <a:pt x="7000" y="21196"/>
                      <a:pt x="5400" y="20187"/>
                    </a:cubicBezTo>
                    <a:cubicBezTo>
                      <a:pt x="3600" y="19178"/>
                      <a:pt x="2400" y="17764"/>
                      <a:pt x="1600" y="16150"/>
                    </a:cubicBezTo>
                    <a:cubicBezTo>
                      <a:pt x="600" y="14333"/>
                      <a:pt x="0" y="12718"/>
                      <a:pt x="0" y="10699"/>
                    </a:cubicBezTo>
                    <a:cubicBezTo>
                      <a:pt x="0" y="8680"/>
                      <a:pt x="600" y="7065"/>
                      <a:pt x="1600" y="5450"/>
                    </a:cubicBezTo>
                    <a:cubicBezTo>
                      <a:pt x="2400" y="3634"/>
                      <a:pt x="3600" y="2422"/>
                      <a:pt x="5400" y="1413"/>
                    </a:cubicBezTo>
                    <a:cubicBezTo>
                      <a:pt x="7000" y="404"/>
                      <a:pt x="8800" y="0"/>
                      <a:pt x="10800" y="0"/>
                    </a:cubicBezTo>
                    <a:cubicBezTo>
                      <a:pt x="12800" y="0"/>
                      <a:pt x="14400" y="404"/>
                      <a:pt x="16200" y="1413"/>
                    </a:cubicBezTo>
                    <a:cubicBezTo>
                      <a:pt x="17800" y="2422"/>
                      <a:pt x="19000" y="3634"/>
                      <a:pt x="20000" y="5450"/>
                    </a:cubicBezTo>
                    <a:cubicBezTo>
                      <a:pt x="21000" y="7065"/>
                      <a:pt x="21600" y="8680"/>
                      <a:pt x="21600" y="10699"/>
                    </a:cubicBezTo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anchorCtr="0" anchor="ctr" bIns="59000" lIns="59000" spcFirstLastPara="1" rIns="59000" wrap="square" tIns="590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10"/>
            <p:cNvSpPr/>
            <p:nvPr/>
          </p:nvSpPr>
          <p:spPr>
            <a:xfrm>
              <a:off x="7254569" y="3129080"/>
              <a:ext cx="309493" cy="687356"/>
            </a:xfrm>
            <a:custGeom>
              <a:rect b="b" l="l" r="r" t="t"/>
              <a:pathLst>
                <a:path extrusionOk="0" h="21600" w="21600">
                  <a:moveTo>
                    <a:pt x="1723" y="21600"/>
                  </a:moveTo>
                  <a:lnTo>
                    <a:pt x="19877" y="21600"/>
                  </a:lnTo>
                  <a:lnTo>
                    <a:pt x="21600" y="18980"/>
                  </a:lnTo>
                  <a:cubicBezTo>
                    <a:pt x="17043" y="16739"/>
                    <a:pt x="14132" y="15480"/>
                    <a:pt x="14132" y="12515"/>
                  </a:cubicBezTo>
                  <a:cubicBezTo>
                    <a:pt x="14132" y="11877"/>
                    <a:pt x="14247" y="11826"/>
                    <a:pt x="14362" y="11240"/>
                  </a:cubicBezTo>
                  <a:lnTo>
                    <a:pt x="18038" y="11240"/>
                  </a:lnTo>
                  <a:lnTo>
                    <a:pt x="18038" y="8964"/>
                  </a:lnTo>
                  <a:lnTo>
                    <a:pt x="15319" y="8964"/>
                  </a:lnTo>
                  <a:cubicBezTo>
                    <a:pt x="15319" y="8964"/>
                    <a:pt x="18804" y="5999"/>
                    <a:pt x="18804" y="5654"/>
                  </a:cubicBezTo>
                  <a:cubicBezTo>
                    <a:pt x="18804" y="4672"/>
                    <a:pt x="17043" y="3844"/>
                    <a:pt x="14783" y="3844"/>
                  </a:cubicBezTo>
                  <a:cubicBezTo>
                    <a:pt x="13711" y="3844"/>
                    <a:pt x="12753" y="4051"/>
                    <a:pt x="11987" y="4379"/>
                  </a:cubicBezTo>
                  <a:lnTo>
                    <a:pt x="11987" y="2189"/>
                  </a:lnTo>
                  <a:lnTo>
                    <a:pt x="14362" y="2189"/>
                  </a:lnTo>
                  <a:lnTo>
                    <a:pt x="14362" y="1172"/>
                  </a:lnTo>
                  <a:lnTo>
                    <a:pt x="11987" y="1172"/>
                  </a:lnTo>
                  <a:lnTo>
                    <a:pt x="11987" y="0"/>
                  </a:lnTo>
                  <a:lnTo>
                    <a:pt x="9728" y="0"/>
                  </a:lnTo>
                  <a:lnTo>
                    <a:pt x="9728" y="1172"/>
                  </a:lnTo>
                  <a:lnTo>
                    <a:pt x="7315" y="1172"/>
                  </a:lnTo>
                  <a:lnTo>
                    <a:pt x="7315" y="2189"/>
                  </a:lnTo>
                  <a:lnTo>
                    <a:pt x="9728" y="2189"/>
                  </a:lnTo>
                  <a:lnTo>
                    <a:pt x="9728" y="4379"/>
                  </a:lnTo>
                  <a:cubicBezTo>
                    <a:pt x="8962" y="4051"/>
                    <a:pt x="7966" y="3844"/>
                    <a:pt x="6894" y="3844"/>
                  </a:cubicBezTo>
                  <a:cubicBezTo>
                    <a:pt x="4749" y="3844"/>
                    <a:pt x="2911" y="4637"/>
                    <a:pt x="2911" y="5654"/>
                  </a:cubicBezTo>
                  <a:cubicBezTo>
                    <a:pt x="2911" y="5999"/>
                    <a:pt x="6357" y="8964"/>
                    <a:pt x="6357" y="8964"/>
                  </a:cubicBezTo>
                  <a:lnTo>
                    <a:pt x="3447" y="8964"/>
                  </a:lnTo>
                  <a:lnTo>
                    <a:pt x="3447" y="11240"/>
                  </a:lnTo>
                  <a:lnTo>
                    <a:pt x="7238" y="11240"/>
                  </a:lnTo>
                  <a:cubicBezTo>
                    <a:pt x="7315" y="11826"/>
                    <a:pt x="7430" y="11929"/>
                    <a:pt x="7430" y="12515"/>
                  </a:cubicBezTo>
                  <a:cubicBezTo>
                    <a:pt x="7430" y="15480"/>
                    <a:pt x="4519" y="16790"/>
                    <a:pt x="0" y="19031"/>
                  </a:cubicBezTo>
                  <a:lnTo>
                    <a:pt x="1723" y="21600"/>
                  </a:ln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6648156" y="5041425"/>
              <a:ext cx="606413" cy="591241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510"/>
                  </a:lnTo>
                  <a:lnTo>
                    <a:pt x="19081" y="21510"/>
                  </a:lnTo>
                  <a:lnTo>
                    <a:pt x="19081" y="19086"/>
                  </a:lnTo>
                  <a:lnTo>
                    <a:pt x="17822" y="19086"/>
                  </a:lnTo>
                  <a:cubicBezTo>
                    <a:pt x="16073" y="19086"/>
                    <a:pt x="14604" y="17632"/>
                    <a:pt x="14604" y="15836"/>
                  </a:cubicBezTo>
                  <a:lnTo>
                    <a:pt x="14604" y="13538"/>
                  </a:lnTo>
                  <a:lnTo>
                    <a:pt x="13590" y="13538"/>
                  </a:lnTo>
                  <a:cubicBezTo>
                    <a:pt x="13222" y="13538"/>
                    <a:pt x="12943" y="13233"/>
                    <a:pt x="12943" y="12874"/>
                  </a:cubicBezTo>
                  <a:cubicBezTo>
                    <a:pt x="12943" y="12766"/>
                    <a:pt x="12960" y="12676"/>
                    <a:pt x="12995" y="12622"/>
                  </a:cubicBezTo>
                  <a:lnTo>
                    <a:pt x="14657" y="8295"/>
                  </a:lnTo>
                  <a:cubicBezTo>
                    <a:pt x="14657" y="8295"/>
                    <a:pt x="14831" y="6500"/>
                    <a:pt x="14971" y="5835"/>
                  </a:cubicBezTo>
                  <a:cubicBezTo>
                    <a:pt x="15601" y="3034"/>
                    <a:pt x="18399" y="485"/>
                    <a:pt x="21600" y="0"/>
                  </a:cubicBezTo>
                  <a:close/>
                  <a:moveTo>
                    <a:pt x="17507" y="9013"/>
                  </a:moveTo>
                  <a:cubicBezTo>
                    <a:pt x="17507" y="8511"/>
                    <a:pt x="17105" y="8098"/>
                    <a:pt x="16615" y="8098"/>
                  </a:cubicBezTo>
                  <a:cubicBezTo>
                    <a:pt x="16126" y="8098"/>
                    <a:pt x="15741" y="8529"/>
                    <a:pt x="15741" y="9013"/>
                  </a:cubicBezTo>
                  <a:cubicBezTo>
                    <a:pt x="15741" y="9516"/>
                    <a:pt x="16126" y="9911"/>
                    <a:pt x="16615" y="9911"/>
                  </a:cubicBezTo>
                  <a:cubicBezTo>
                    <a:pt x="17105" y="9911"/>
                    <a:pt x="17507" y="9498"/>
                    <a:pt x="17507" y="9013"/>
                  </a:cubicBezTo>
                  <a:close/>
                  <a:moveTo>
                    <a:pt x="8623" y="12676"/>
                  </a:moveTo>
                  <a:cubicBezTo>
                    <a:pt x="8657" y="12748"/>
                    <a:pt x="8692" y="12856"/>
                    <a:pt x="8692" y="12946"/>
                  </a:cubicBezTo>
                  <a:cubicBezTo>
                    <a:pt x="8692" y="13305"/>
                    <a:pt x="8395" y="13628"/>
                    <a:pt x="8028" y="13628"/>
                  </a:cubicBezTo>
                  <a:lnTo>
                    <a:pt x="6996" y="13628"/>
                  </a:lnTo>
                  <a:lnTo>
                    <a:pt x="6996" y="15890"/>
                  </a:lnTo>
                  <a:cubicBezTo>
                    <a:pt x="6996" y="17686"/>
                    <a:pt x="5544" y="19176"/>
                    <a:pt x="3813" y="19176"/>
                  </a:cubicBezTo>
                  <a:lnTo>
                    <a:pt x="2519" y="19176"/>
                  </a:lnTo>
                  <a:lnTo>
                    <a:pt x="2519" y="21600"/>
                  </a:lnTo>
                  <a:lnTo>
                    <a:pt x="0" y="21600"/>
                  </a:lnTo>
                  <a:lnTo>
                    <a:pt x="0" y="72"/>
                  </a:lnTo>
                  <a:cubicBezTo>
                    <a:pt x="3218" y="539"/>
                    <a:pt x="6017" y="3088"/>
                    <a:pt x="6646" y="5871"/>
                  </a:cubicBezTo>
                  <a:cubicBezTo>
                    <a:pt x="6786" y="6554"/>
                    <a:pt x="6978" y="8331"/>
                    <a:pt x="6978" y="8331"/>
                  </a:cubicBezTo>
                  <a:lnTo>
                    <a:pt x="8623" y="12676"/>
                  </a:lnTo>
                  <a:close/>
                  <a:moveTo>
                    <a:pt x="5894" y="9067"/>
                  </a:moveTo>
                  <a:cubicBezTo>
                    <a:pt x="5894" y="8583"/>
                    <a:pt x="5492" y="8170"/>
                    <a:pt x="5002" y="8170"/>
                  </a:cubicBezTo>
                  <a:cubicBezTo>
                    <a:pt x="4530" y="8170"/>
                    <a:pt x="4128" y="8583"/>
                    <a:pt x="4128" y="9067"/>
                  </a:cubicBezTo>
                  <a:cubicBezTo>
                    <a:pt x="4128" y="9570"/>
                    <a:pt x="4530" y="9983"/>
                    <a:pt x="5002" y="9983"/>
                  </a:cubicBezTo>
                  <a:cubicBezTo>
                    <a:pt x="5492" y="9983"/>
                    <a:pt x="5894" y="9570"/>
                    <a:pt x="5894" y="9067"/>
                  </a:cubicBezTo>
                  <a:close/>
                  <a:moveTo>
                    <a:pt x="15164" y="2370"/>
                  </a:moveTo>
                  <a:cubicBezTo>
                    <a:pt x="15251" y="2424"/>
                    <a:pt x="15304" y="2442"/>
                    <a:pt x="15391" y="2460"/>
                  </a:cubicBezTo>
                  <a:cubicBezTo>
                    <a:pt x="15583" y="2496"/>
                    <a:pt x="15776" y="2406"/>
                    <a:pt x="15863" y="2226"/>
                  </a:cubicBezTo>
                  <a:cubicBezTo>
                    <a:pt x="16003" y="1993"/>
                    <a:pt x="15951" y="1670"/>
                    <a:pt x="15706" y="1508"/>
                  </a:cubicBezTo>
                  <a:cubicBezTo>
                    <a:pt x="15479" y="1365"/>
                    <a:pt x="15164" y="1436"/>
                    <a:pt x="15024" y="1670"/>
                  </a:cubicBezTo>
                  <a:cubicBezTo>
                    <a:pt x="14866" y="1903"/>
                    <a:pt x="14936" y="2208"/>
                    <a:pt x="15164" y="2370"/>
                  </a:cubicBezTo>
                  <a:close/>
                  <a:moveTo>
                    <a:pt x="5824" y="2603"/>
                  </a:moveTo>
                  <a:cubicBezTo>
                    <a:pt x="5947" y="2621"/>
                    <a:pt x="6051" y="2568"/>
                    <a:pt x="6156" y="2514"/>
                  </a:cubicBezTo>
                  <a:cubicBezTo>
                    <a:pt x="6401" y="2352"/>
                    <a:pt x="6454" y="2029"/>
                    <a:pt x="6296" y="1796"/>
                  </a:cubicBezTo>
                  <a:cubicBezTo>
                    <a:pt x="6139" y="1562"/>
                    <a:pt x="5824" y="1490"/>
                    <a:pt x="5597" y="1670"/>
                  </a:cubicBezTo>
                  <a:cubicBezTo>
                    <a:pt x="5369" y="1813"/>
                    <a:pt x="5299" y="2137"/>
                    <a:pt x="5474" y="2370"/>
                  </a:cubicBezTo>
                  <a:cubicBezTo>
                    <a:pt x="5544" y="2514"/>
                    <a:pt x="5684" y="2603"/>
                    <a:pt x="5824" y="2603"/>
                  </a:cubicBezTo>
                  <a:close/>
                  <a:moveTo>
                    <a:pt x="8098" y="1472"/>
                  </a:moveTo>
                  <a:cubicBezTo>
                    <a:pt x="8168" y="1472"/>
                    <a:pt x="8220" y="1472"/>
                    <a:pt x="8308" y="1454"/>
                  </a:cubicBezTo>
                  <a:cubicBezTo>
                    <a:pt x="8588" y="1365"/>
                    <a:pt x="8727" y="1095"/>
                    <a:pt x="8640" y="808"/>
                  </a:cubicBezTo>
                  <a:cubicBezTo>
                    <a:pt x="8553" y="539"/>
                    <a:pt x="8273" y="377"/>
                    <a:pt x="8010" y="449"/>
                  </a:cubicBezTo>
                  <a:cubicBezTo>
                    <a:pt x="7748" y="539"/>
                    <a:pt x="7591" y="826"/>
                    <a:pt x="7678" y="1113"/>
                  </a:cubicBezTo>
                  <a:cubicBezTo>
                    <a:pt x="7713" y="1329"/>
                    <a:pt x="7888" y="1454"/>
                    <a:pt x="8098" y="1472"/>
                  </a:cubicBezTo>
                  <a:close/>
                  <a:moveTo>
                    <a:pt x="13625" y="1023"/>
                  </a:moveTo>
                  <a:cubicBezTo>
                    <a:pt x="13712" y="736"/>
                    <a:pt x="13537" y="449"/>
                    <a:pt x="13292" y="377"/>
                  </a:cubicBezTo>
                  <a:cubicBezTo>
                    <a:pt x="13012" y="287"/>
                    <a:pt x="12750" y="449"/>
                    <a:pt x="12663" y="718"/>
                  </a:cubicBezTo>
                  <a:cubicBezTo>
                    <a:pt x="12575" y="1005"/>
                    <a:pt x="12750" y="1275"/>
                    <a:pt x="12995" y="1365"/>
                  </a:cubicBezTo>
                  <a:cubicBezTo>
                    <a:pt x="13047" y="1365"/>
                    <a:pt x="13065" y="1383"/>
                    <a:pt x="13082" y="1383"/>
                  </a:cubicBezTo>
                  <a:cubicBezTo>
                    <a:pt x="13327" y="1400"/>
                    <a:pt x="13537" y="1257"/>
                    <a:pt x="13625" y="1023"/>
                  </a:cubicBezTo>
                  <a:close/>
                  <a:moveTo>
                    <a:pt x="10616" y="0"/>
                  </a:moveTo>
                  <a:cubicBezTo>
                    <a:pt x="10354" y="0"/>
                    <a:pt x="10109" y="233"/>
                    <a:pt x="10109" y="521"/>
                  </a:cubicBezTo>
                  <a:cubicBezTo>
                    <a:pt x="10109" y="772"/>
                    <a:pt x="10319" y="1005"/>
                    <a:pt x="10581" y="1041"/>
                  </a:cubicBezTo>
                  <a:cubicBezTo>
                    <a:pt x="10599" y="1041"/>
                    <a:pt x="10616" y="1041"/>
                    <a:pt x="10634" y="1041"/>
                  </a:cubicBezTo>
                  <a:cubicBezTo>
                    <a:pt x="10914" y="1041"/>
                    <a:pt x="11141" y="808"/>
                    <a:pt x="11141" y="521"/>
                  </a:cubicBezTo>
                  <a:cubicBezTo>
                    <a:pt x="11141" y="233"/>
                    <a:pt x="10914" y="0"/>
                    <a:pt x="10616" y="0"/>
                  </a:cubicBezTo>
                  <a:close/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2359778" y="5041424"/>
              <a:ext cx="583195" cy="583045"/>
            </a:xfrm>
            <a:custGeom>
              <a:rect b="b" l="l" r="r" t="t"/>
              <a:pathLst>
                <a:path extrusionOk="0" h="21583" w="21589">
                  <a:moveTo>
                    <a:pt x="19131" y="18476"/>
                  </a:moveTo>
                  <a:cubicBezTo>
                    <a:pt x="19149" y="18709"/>
                    <a:pt x="19131" y="18997"/>
                    <a:pt x="19059" y="19248"/>
                  </a:cubicBezTo>
                  <a:lnTo>
                    <a:pt x="16817" y="17183"/>
                  </a:lnTo>
                  <a:lnTo>
                    <a:pt x="14790" y="19392"/>
                  </a:lnTo>
                  <a:lnTo>
                    <a:pt x="17068" y="21438"/>
                  </a:lnTo>
                  <a:cubicBezTo>
                    <a:pt x="16799" y="21528"/>
                    <a:pt x="16548" y="21582"/>
                    <a:pt x="16279" y="21582"/>
                  </a:cubicBezTo>
                  <a:cubicBezTo>
                    <a:pt x="15507" y="21600"/>
                    <a:pt x="14843" y="21367"/>
                    <a:pt x="14251" y="20846"/>
                  </a:cubicBezTo>
                  <a:cubicBezTo>
                    <a:pt x="13677" y="20307"/>
                    <a:pt x="13372" y="19661"/>
                    <a:pt x="13354" y="18889"/>
                  </a:cubicBezTo>
                  <a:cubicBezTo>
                    <a:pt x="13354" y="18601"/>
                    <a:pt x="13372" y="18296"/>
                    <a:pt x="13444" y="18045"/>
                  </a:cubicBezTo>
                  <a:lnTo>
                    <a:pt x="12888" y="17524"/>
                  </a:lnTo>
                  <a:lnTo>
                    <a:pt x="9641" y="14544"/>
                  </a:lnTo>
                  <a:lnTo>
                    <a:pt x="4115" y="20630"/>
                  </a:lnTo>
                  <a:cubicBezTo>
                    <a:pt x="3774" y="21097"/>
                    <a:pt x="3254" y="21385"/>
                    <a:pt x="2662" y="21385"/>
                  </a:cubicBezTo>
                  <a:cubicBezTo>
                    <a:pt x="1693" y="21385"/>
                    <a:pt x="922" y="20612"/>
                    <a:pt x="922" y="19643"/>
                  </a:cubicBezTo>
                  <a:cubicBezTo>
                    <a:pt x="922" y="19122"/>
                    <a:pt x="1119" y="18655"/>
                    <a:pt x="1532" y="18296"/>
                  </a:cubicBezTo>
                  <a:lnTo>
                    <a:pt x="7273" y="12335"/>
                  </a:lnTo>
                  <a:lnTo>
                    <a:pt x="3792" y="9175"/>
                  </a:lnTo>
                  <a:cubicBezTo>
                    <a:pt x="3505" y="9301"/>
                    <a:pt x="3200" y="9373"/>
                    <a:pt x="2949" y="9373"/>
                  </a:cubicBezTo>
                  <a:cubicBezTo>
                    <a:pt x="2178" y="9391"/>
                    <a:pt x="1496" y="9139"/>
                    <a:pt x="922" y="8636"/>
                  </a:cubicBezTo>
                  <a:cubicBezTo>
                    <a:pt x="330" y="8116"/>
                    <a:pt x="43" y="7487"/>
                    <a:pt x="7" y="6679"/>
                  </a:cubicBezTo>
                  <a:cubicBezTo>
                    <a:pt x="-11" y="6446"/>
                    <a:pt x="7" y="6177"/>
                    <a:pt x="79" y="5907"/>
                  </a:cubicBezTo>
                  <a:lnTo>
                    <a:pt x="2339" y="7954"/>
                  </a:lnTo>
                  <a:lnTo>
                    <a:pt x="4348" y="5764"/>
                  </a:lnTo>
                  <a:lnTo>
                    <a:pt x="2088" y="3699"/>
                  </a:lnTo>
                  <a:cubicBezTo>
                    <a:pt x="2321" y="3627"/>
                    <a:pt x="2608" y="3555"/>
                    <a:pt x="2859" y="3555"/>
                  </a:cubicBezTo>
                  <a:cubicBezTo>
                    <a:pt x="3631" y="3537"/>
                    <a:pt x="4313" y="3771"/>
                    <a:pt x="4887" y="4291"/>
                  </a:cubicBezTo>
                  <a:cubicBezTo>
                    <a:pt x="5479" y="4812"/>
                    <a:pt x="5784" y="5476"/>
                    <a:pt x="5802" y="6248"/>
                  </a:cubicBezTo>
                  <a:cubicBezTo>
                    <a:pt x="5820" y="6518"/>
                    <a:pt x="5802" y="6769"/>
                    <a:pt x="5730" y="7038"/>
                  </a:cubicBezTo>
                  <a:lnTo>
                    <a:pt x="9318" y="10306"/>
                  </a:lnTo>
                  <a:lnTo>
                    <a:pt x="11919" y="7487"/>
                  </a:lnTo>
                  <a:lnTo>
                    <a:pt x="8026" y="4022"/>
                  </a:lnTo>
                  <a:lnTo>
                    <a:pt x="11560" y="0"/>
                  </a:lnTo>
                  <a:lnTo>
                    <a:pt x="21589" y="8852"/>
                  </a:lnTo>
                  <a:lnTo>
                    <a:pt x="18055" y="12892"/>
                  </a:lnTo>
                  <a:lnTo>
                    <a:pt x="14036" y="9337"/>
                  </a:lnTo>
                  <a:lnTo>
                    <a:pt x="11507" y="12317"/>
                  </a:lnTo>
                  <a:lnTo>
                    <a:pt x="15436" y="15908"/>
                  </a:lnTo>
                  <a:cubicBezTo>
                    <a:pt x="15705" y="15818"/>
                    <a:pt x="15956" y="15765"/>
                    <a:pt x="16225" y="15765"/>
                  </a:cubicBezTo>
                  <a:cubicBezTo>
                    <a:pt x="16996" y="15729"/>
                    <a:pt x="17660" y="15980"/>
                    <a:pt x="18252" y="16483"/>
                  </a:cubicBezTo>
                  <a:cubicBezTo>
                    <a:pt x="18808" y="17021"/>
                    <a:pt x="19113" y="17686"/>
                    <a:pt x="19131" y="18476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1775363" y="3233673"/>
              <a:ext cx="584415" cy="582763"/>
            </a:xfrm>
            <a:custGeom>
              <a:rect b="b" l="l" r="r" t="t"/>
              <a:pathLst>
                <a:path extrusionOk="0" h="21494" w="21476">
                  <a:moveTo>
                    <a:pt x="10765" y="21493"/>
                  </a:moveTo>
                  <a:cubicBezTo>
                    <a:pt x="4785" y="21564"/>
                    <a:pt x="18" y="16615"/>
                    <a:pt x="1" y="10773"/>
                  </a:cubicBezTo>
                  <a:cubicBezTo>
                    <a:pt x="-53" y="4788"/>
                    <a:pt x="4749" y="53"/>
                    <a:pt x="10711" y="0"/>
                  </a:cubicBezTo>
                  <a:cubicBezTo>
                    <a:pt x="16709" y="-36"/>
                    <a:pt x="21458" y="4877"/>
                    <a:pt x="21476" y="10719"/>
                  </a:cubicBezTo>
                  <a:cubicBezTo>
                    <a:pt x="21547" y="16704"/>
                    <a:pt x="16602" y="21439"/>
                    <a:pt x="10765" y="21493"/>
                  </a:cubicBezTo>
                  <a:close/>
                  <a:moveTo>
                    <a:pt x="6481" y="6467"/>
                  </a:moveTo>
                  <a:cubicBezTo>
                    <a:pt x="5445" y="6539"/>
                    <a:pt x="4660" y="7289"/>
                    <a:pt x="4678" y="8343"/>
                  </a:cubicBezTo>
                  <a:cubicBezTo>
                    <a:pt x="4749" y="9397"/>
                    <a:pt x="5499" y="10165"/>
                    <a:pt x="6552" y="10148"/>
                  </a:cubicBezTo>
                  <a:cubicBezTo>
                    <a:pt x="7605" y="10076"/>
                    <a:pt x="8373" y="9326"/>
                    <a:pt x="8355" y="8272"/>
                  </a:cubicBezTo>
                  <a:cubicBezTo>
                    <a:pt x="8337" y="7200"/>
                    <a:pt x="7569" y="6431"/>
                    <a:pt x="6481" y="6467"/>
                  </a:cubicBezTo>
                  <a:close/>
                  <a:moveTo>
                    <a:pt x="10747" y="18563"/>
                  </a:moveTo>
                  <a:cubicBezTo>
                    <a:pt x="13335" y="18545"/>
                    <a:pt x="15674" y="17026"/>
                    <a:pt x="16852" y="14507"/>
                  </a:cubicBezTo>
                  <a:cubicBezTo>
                    <a:pt x="17066" y="14007"/>
                    <a:pt x="16799" y="13453"/>
                    <a:pt x="16317" y="13238"/>
                  </a:cubicBezTo>
                  <a:cubicBezTo>
                    <a:pt x="15835" y="13024"/>
                    <a:pt x="15263" y="13310"/>
                    <a:pt x="14906" y="13828"/>
                  </a:cubicBezTo>
                  <a:cubicBezTo>
                    <a:pt x="14139" y="15490"/>
                    <a:pt x="12496" y="16579"/>
                    <a:pt x="10676" y="16615"/>
                  </a:cubicBezTo>
                  <a:cubicBezTo>
                    <a:pt x="8855" y="16669"/>
                    <a:pt x="7266" y="15579"/>
                    <a:pt x="6481" y="13882"/>
                  </a:cubicBezTo>
                  <a:cubicBezTo>
                    <a:pt x="6213" y="13328"/>
                    <a:pt x="5588" y="13131"/>
                    <a:pt x="5160" y="13364"/>
                  </a:cubicBezTo>
                  <a:cubicBezTo>
                    <a:pt x="4606" y="13649"/>
                    <a:pt x="4356" y="14150"/>
                    <a:pt x="4642" y="14703"/>
                  </a:cubicBezTo>
                  <a:cubicBezTo>
                    <a:pt x="5677" y="17044"/>
                    <a:pt x="8123" y="18616"/>
                    <a:pt x="10747" y="18563"/>
                  </a:cubicBezTo>
                  <a:close/>
                  <a:moveTo>
                    <a:pt x="14639" y="6467"/>
                  </a:moveTo>
                  <a:cubicBezTo>
                    <a:pt x="13603" y="6539"/>
                    <a:pt x="12818" y="7289"/>
                    <a:pt x="12836" y="8343"/>
                  </a:cubicBezTo>
                  <a:cubicBezTo>
                    <a:pt x="12907" y="9397"/>
                    <a:pt x="13657" y="10165"/>
                    <a:pt x="14710" y="10148"/>
                  </a:cubicBezTo>
                  <a:cubicBezTo>
                    <a:pt x="15638" y="10130"/>
                    <a:pt x="16531" y="9326"/>
                    <a:pt x="16513" y="8272"/>
                  </a:cubicBezTo>
                  <a:cubicBezTo>
                    <a:pt x="16513" y="7361"/>
                    <a:pt x="15727" y="6431"/>
                    <a:pt x="14639" y="6467"/>
                  </a:cubicBezTo>
                  <a:close/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10"/>
          <p:cNvSpPr/>
          <p:nvPr/>
        </p:nvSpPr>
        <p:spPr>
          <a:xfrm>
            <a:off x="229360" y="4555099"/>
            <a:ext cx="5866640" cy="1693301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baseline="-2500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Responsibilities &amp; Interactions</a:t>
            </a:r>
            <a:endParaRPr/>
          </a:p>
        </p:txBody>
      </p:sp>
      <p:sp>
        <p:nvSpPr>
          <p:cNvPr id="169" name="Google Shape;169;p11"/>
          <p:cNvSpPr txBox="1"/>
          <p:nvPr>
            <p:ph idx="12" type="sldNum"/>
          </p:nvPr>
        </p:nvSpPr>
        <p:spPr>
          <a:xfrm>
            <a:off x="6997700" y="650392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1059766" y="3656995"/>
            <a:ext cx="243378" cy="585571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24"/>
                  <a:pt x="15017" y="1803"/>
                </a:cubicBezTo>
                <a:cubicBezTo>
                  <a:pt x="15017" y="2764"/>
                  <a:pt x="13001" y="3571"/>
                  <a:pt x="10697" y="3571"/>
                </a:cubicBezTo>
                <a:cubicBezTo>
                  <a:pt x="8352" y="3571"/>
                  <a:pt x="6418" y="2764"/>
                  <a:pt x="6418" y="1803"/>
                </a:cubicBezTo>
                <a:cubicBezTo>
                  <a:pt x="6418" y="824"/>
                  <a:pt x="8393" y="0"/>
                  <a:pt x="10697" y="0"/>
                </a:cubicBezTo>
                <a:close/>
                <a:moveTo>
                  <a:pt x="16169" y="4052"/>
                </a:moveTo>
                <a:lnTo>
                  <a:pt x="5349" y="4052"/>
                </a:lnTo>
                <a:cubicBezTo>
                  <a:pt x="2345" y="4052"/>
                  <a:pt x="0" y="5082"/>
                  <a:pt x="0" y="6284"/>
                </a:cubicBezTo>
                <a:lnTo>
                  <a:pt x="0" y="11813"/>
                </a:lnTo>
                <a:cubicBezTo>
                  <a:pt x="0" y="12242"/>
                  <a:pt x="823" y="12586"/>
                  <a:pt x="1893" y="12586"/>
                </a:cubicBezTo>
                <a:cubicBezTo>
                  <a:pt x="2921" y="12586"/>
                  <a:pt x="3744" y="12242"/>
                  <a:pt x="3744" y="11813"/>
                </a:cubicBezTo>
                <a:lnTo>
                  <a:pt x="3744" y="6765"/>
                </a:lnTo>
                <a:cubicBezTo>
                  <a:pt x="3744" y="6628"/>
                  <a:pt x="3950" y="6525"/>
                  <a:pt x="4320" y="6525"/>
                </a:cubicBezTo>
                <a:cubicBezTo>
                  <a:pt x="4649" y="6525"/>
                  <a:pt x="4896" y="6628"/>
                  <a:pt x="4896" y="6765"/>
                </a:cubicBezTo>
                <a:lnTo>
                  <a:pt x="4896" y="20381"/>
                </a:lnTo>
                <a:cubicBezTo>
                  <a:pt x="4896" y="21068"/>
                  <a:pt x="6048" y="21600"/>
                  <a:pt x="7570" y="21600"/>
                </a:cubicBezTo>
                <a:cubicBezTo>
                  <a:pt x="9093" y="21600"/>
                  <a:pt x="10245" y="21068"/>
                  <a:pt x="10245" y="20381"/>
                </a:cubicBezTo>
                <a:lnTo>
                  <a:pt x="10245" y="12637"/>
                </a:lnTo>
                <a:cubicBezTo>
                  <a:pt x="10245" y="12483"/>
                  <a:pt x="10450" y="12397"/>
                  <a:pt x="10821" y="12397"/>
                </a:cubicBezTo>
                <a:cubicBezTo>
                  <a:pt x="11150" y="12397"/>
                  <a:pt x="11397" y="12483"/>
                  <a:pt x="11397" y="12637"/>
                </a:cubicBezTo>
                <a:lnTo>
                  <a:pt x="11397" y="20381"/>
                </a:lnTo>
                <a:cubicBezTo>
                  <a:pt x="11397" y="21068"/>
                  <a:pt x="12549" y="21600"/>
                  <a:pt x="14071" y="21600"/>
                </a:cubicBezTo>
                <a:cubicBezTo>
                  <a:pt x="15593" y="21600"/>
                  <a:pt x="16745" y="21068"/>
                  <a:pt x="16745" y="20381"/>
                </a:cubicBezTo>
                <a:lnTo>
                  <a:pt x="16745" y="6765"/>
                </a:lnTo>
                <a:cubicBezTo>
                  <a:pt x="16745" y="6628"/>
                  <a:pt x="16992" y="6525"/>
                  <a:pt x="17321" y="6525"/>
                </a:cubicBezTo>
                <a:cubicBezTo>
                  <a:pt x="17650" y="6525"/>
                  <a:pt x="17897" y="6628"/>
                  <a:pt x="17897" y="6765"/>
                </a:cubicBezTo>
                <a:lnTo>
                  <a:pt x="17897" y="11813"/>
                </a:lnTo>
                <a:cubicBezTo>
                  <a:pt x="17897" y="12242"/>
                  <a:pt x="18720" y="12586"/>
                  <a:pt x="19749" y="12586"/>
                </a:cubicBezTo>
                <a:cubicBezTo>
                  <a:pt x="20818" y="12586"/>
                  <a:pt x="21600" y="12242"/>
                  <a:pt x="21600" y="11813"/>
                </a:cubicBezTo>
                <a:lnTo>
                  <a:pt x="21600" y="6284"/>
                </a:lnTo>
                <a:cubicBezTo>
                  <a:pt x="21600" y="5082"/>
                  <a:pt x="19049" y="4052"/>
                  <a:pt x="16169" y="405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1051570" y="2650899"/>
            <a:ext cx="243376" cy="585571"/>
          </a:xfrm>
          <a:custGeom>
            <a:rect b="b" l="l" r="r" t="t"/>
            <a:pathLst>
              <a:path extrusionOk="0" h="21600" w="21600">
                <a:moveTo>
                  <a:pt x="10676" y="0"/>
                </a:moveTo>
                <a:cubicBezTo>
                  <a:pt x="13026" y="0"/>
                  <a:pt x="15005" y="807"/>
                  <a:pt x="15005" y="1786"/>
                </a:cubicBezTo>
                <a:cubicBezTo>
                  <a:pt x="15005" y="2747"/>
                  <a:pt x="12985" y="3589"/>
                  <a:pt x="10676" y="3589"/>
                </a:cubicBezTo>
                <a:cubicBezTo>
                  <a:pt x="8327" y="3589"/>
                  <a:pt x="6389" y="2764"/>
                  <a:pt x="6389" y="1786"/>
                </a:cubicBezTo>
                <a:cubicBezTo>
                  <a:pt x="6389" y="824"/>
                  <a:pt x="8368" y="0"/>
                  <a:pt x="10676" y="0"/>
                </a:cubicBezTo>
                <a:close/>
                <a:moveTo>
                  <a:pt x="16159" y="4069"/>
                </a:moveTo>
                <a:lnTo>
                  <a:pt x="5318" y="4069"/>
                </a:lnTo>
                <a:cubicBezTo>
                  <a:pt x="2308" y="4069"/>
                  <a:pt x="0" y="5082"/>
                  <a:pt x="0" y="6301"/>
                </a:cubicBezTo>
                <a:lnTo>
                  <a:pt x="0" y="11779"/>
                </a:lnTo>
                <a:cubicBezTo>
                  <a:pt x="0" y="12208"/>
                  <a:pt x="783" y="12551"/>
                  <a:pt x="1855" y="12551"/>
                </a:cubicBezTo>
                <a:cubicBezTo>
                  <a:pt x="2885" y="12551"/>
                  <a:pt x="3710" y="12208"/>
                  <a:pt x="3710" y="11779"/>
                </a:cubicBezTo>
                <a:lnTo>
                  <a:pt x="3710" y="6731"/>
                </a:lnTo>
                <a:cubicBezTo>
                  <a:pt x="3710" y="6593"/>
                  <a:pt x="3916" y="6490"/>
                  <a:pt x="4287" y="6490"/>
                </a:cubicBezTo>
                <a:cubicBezTo>
                  <a:pt x="4617" y="6490"/>
                  <a:pt x="4864" y="6593"/>
                  <a:pt x="4864" y="6731"/>
                </a:cubicBezTo>
                <a:lnTo>
                  <a:pt x="4864" y="20398"/>
                </a:lnTo>
                <a:cubicBezTo>
                  <a:pt x="4864" y="21068"/>
                  <a:pt x="6018" y="21600"/>
                  <a:pt x="7544" y="21600"/>
                </a:cubicBezTo>
                <a:cubicBezTo>
                  <a:pt x="9069" y="21600"/>
                  <a:pt x="10223" y="21068"/>
                  <a:pt x="10223" y="20398"/>
                </a:cubicBezTo>
                <a:lnTo>
                  <a:pt x="10223" y="12637"/>
                </a:lnTo>
                <a:cubicBezTo>
                  <a:pt x="10223" y="12500"/>
                  <a:pt x="10470" y="12397"/>
                  <a:pt x="10800" y="12397"/>
                </a:cubicBezTo>
                <a:cubicBezTo>
                  <a:pt x="11130" y="12397"/>
                  <a:pt x="11377" y="12500"/>
                  <a:pt x="11377" y="12637"/>
                </a:cubicBezTo>
                <a:lnTo>
                  <a:pt x="11377" y="20398"/>
                </a:lnTo>
                <a:cubicBezTo>
                  <a:pt x="11377" y="21068"/>
                  <a:pt x="12531" y="21600"/>
                  <a:pt x="14056" y="21600"/>
                </a:cubicBezTo>
                <a:cubicBezTo>
                  <a:pt x="15582" y="21600"/>
                  <a:pt x="16736" y="21068"/>
                  <a:pt x="16736" y="20398"/>
                </a:cubicBezTo>
                <a:lnTo>
                  <a:pt x="16736" y="6782"/>
                </a:lnTo>
                <a:cubicBezTo>
                  <a:pt x="16736" y="6628"/>
                  <a:pt x="16942" y="6542"/>
                  <a:pt x="17313" y="6542"/>
                </a:cubicBezTo>
                <a:cubicBezTo>
                  <a:pt x="17643" y="6542"/>
                  <a:pt x="17890" y="6628"/>
                  <a:pt x="17890" y="6782"/>
                </a:cubicBezTo>
                <a:lnTo>
                  <a:pt x="17890" y="11813"/>
                </a:lnTo>
                <a:cubicBezTo>
                  <a:pt x="17890" y="12259"/>
                  <a:pt x="18715" y="12586"/>
                  <a:pt x="19745" y="12586"/>
                </a:cubicBezTo>
                <a:cubicBezTo>
                  <a:pt x="20817" y="12586"/>
                  <a:pt x="21600" y="12259"/>
                  <a:pt x="21600" y="11813"/>
                </a:cubicBezTo>
                <a:lnTo>
                  <a:pt x="21600" y="6336"/>
                </a:lnTo>
                <a:cubicBezTo>
                  <a:pt x="21518" y="5082"/>
                  <a:pt x="19044" y="4069"/>
                  <a:pt x="16159" y="4069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1039939" y="1761600"/>
            <a:ext cx="299422" cy="482064"/>
          </a:xfrm>
          <a:custGeom>
            <a:rect b="b" l="l" r="r" t="t"/>
            <a:pathLst>
              <a:path extrusionOk="0" h="21282" w="20660">
                <a:moveTo>
                  <a:pt x="13512" y="62"/>
                </a:moveTo>
                <a:cubicBezTo>
                  <a:pt x="15762" y="62"/>
                  <a:pt x="17498" y="1272"/>
                  <a:pt x="17755" y="1969"/>
                </a:cubicBezTo>
                <a:lnTo>
                  <a:pt x="20584" y="7938"/>
                </a:lnTo>
                <a:cubicBezTo>
                  <a:pt x="21130" y="9210"/>
                  <a:pt x="18591" y="9723"/>
                  <a:pt x="17948" y="8513"/>
                </a:cubicBezTo>
                <a:lnTo>
                  <a:pt x="15409" y="3077"/>
                </a:lnTo>
                <a:lnTo>
                  <a:pt x="14059" y="3077"/>
                </a:lnTo>
                <a:lnTo>
                  <a:pt x="18301" y="12738"/>
                </a:lnTo>
                <a:lnTo>
                  <a:pt x="14219" y="12738"/>
                </a:lnTo>
                <a:lnTo>
                  <a:pt x="14219" y="20328"/>
                </a:lnTo>
                <a:cubicBezTo>
                  <a:pt x="14219" y="21600"/>
                  <a:pt x="11134" y="21600"/>
                  <a:pt x="11134" y="20328"/>
                </a:cubicBezTo>
                <a:lnTo>
                  <a:pt x="11134" y="12677"/>
                </a:lnTo>
                <a:lnTo>
                  <a:pt x="9591" y="12677"/>
                </a:lnTo>
                <a:lnTo>
                  <a:pt x="9591" y="20205"/>
                </a:lnTo>
                <a:cubicBezTo>
                  <a:pt x="9591" y="21538"/>
                  <a:pt x="6505" y="21538"/>
                  <a:pt x="6505" y="20205"/>
                </a:cubicBezTo>
                <a:lnTo>
                  <a:pt x="6505" y="12677"/>
                </a:lnTo>
                <a:lnTo>
                  <a:pt x="2423" y="12677"/>
                </a:lnTo>
                <a:lnTo>
                  <a:pt x="6698" y="3015"/>
                </a:lnTo>
                <a:lnTo>
                  <a:pt x="5251" y="3015"/>
                </a:lnTo>
                <a:lnTo>
                  <a:pt x="2712" y="8451"/>
                </a:lnTo>
                <a:cubicBezTo>
                  <a:pt x="2069" y="9682"/>
                  <a:pt x="-470" y="9149"/>
                  <a:pt x="76" y="7877"/>
                </a:cubicBezTo>
                <a:lnTo>
                  <a:pt x="2873" y="1928"/>
                </a:lnTo>
                <a:cubicBezTo>
                  <a:pt x="3162" y="1231"/>
                  <a:pt x="4512" y="0"/>
                  <a:pt x="6891" y="0"/>
                </a:cubicBezTo>
                <a:lnTo>
                  <a:pt x="13512" y="0"/>
                </a:lnTo>
                <a:lnTo>
                  <a:pt x="13512" y="62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1143778" y="1659146"/>
            <a:ext cx="93796" cy="93797"/>
          </a:xfrm>
          <a:custGeom>
            <a:rect b="b" l="l" r="r" t="t"/>
            <a:pathLst>
              <a:path extrusionOk="0" h="21600" w="21600">
                <a:moveTo>
                  <a:pt x="21600" y="10853"/>
                </a:moveTo>
                <a:cubicBezTo>
                  <a:pt x="21600" y="4788"/>
                  <a:pt x="16812" y="0"/>
                  <a:pt x="10853" y="0"/>
                </a:cubicBezTo>
                <a:cubicBezTo>
                  <a:pt x="4788" y="0"/>
                  <a:pt x="0" y="4788"/>
                  <a:pt x="0" y="10853"/>
                </a:cubicBezTo>
                <a:cubicBezTo>
                  <a:pt x="0" y="16493"/>
                  <a:pt x="4788" y="21600"/>
                  <a:pt x="10853" y="21600"/>
                </a:cubicBezTo>
                <a:cubicBezTo>
                  <a:pt x="16812" y="21600"/>
                  <a:pt x="21600" y="16812"/>
                  <a:pt x="21600" y="10853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1039939" y="4839312"/>
            <a:ext cx="299422" cy="479909"/>
          </a:xfrm>
          <a:custGeom>
            <a:rect b="b" l="l" r="r" t="t"/>
            <a:pathLst>
              <a:path extrusionOk="0" h="21276" w="20660">
                <a:moveTo>
                  <a:pt x="13512" y="0"/>
                </a:moveTo>
                <a:cubicBezTo>
                  <a:pt x="15762" y="0"/>
                  <a:pt x="17498" y="1214"/>
                  <a:pt x="17755" y="1913"/>
                </a:cubicBezTo>
                <a:lnTo>
                  <a:pt x="20584" y="7899"/>
                </a:lnTo>
                <a:cubicBezTo>
                  <a:pt x="21130" y="9175"/>
                  <a:pt x="18591" y="9689"/>
                  <a:pt x="17948" y="8475"/>
                </a:cubicBezTo>
                <a:lnTo>
                  <a:pt x="15409" y="3024"/>
                </a:lnTo>
                <a:lnTo>
                  <a:pt x="14059" y="3024"/>
                </a:lnTo>
                <a:lnTo>
                  <a:pt x="18301" y="12713"/>
                </a:lnTo>
                <a:lnTo>
                  <a:pt x="14219" y="12713"/>
                </a:lnTo>
                <a:lnTo>
                  <a:pt x="14219" y="20304"/>
                </a:lnTo>
                <a:cubicBezTo>
                  <a:pt x="14219" y="21600"/>
                  <a:pt x="11134" y="21600"/>
                  <a:pt x="11134" y="20304"/>
                </a:cubicBezTo>
                <a:lnTo>
                  <a:pt x="11134" y="12651"/>
                </a:lnTo>
                <a:lnTo>
                  <a:pt x="9591" y="12651"/>
                </a:lnTo>
                <a:lnTo>
                  <a:pt x="9591" y="20263"/>
                </a:lnTo>
                <a:cubicBezTo>
                  <a:pt x="9591" y="21600"/>
                  <a:pt x="6505" y="21600"/>
                  <a:pt x="6505" y="20263"/>
                </a:cubicBezTo>
                <a:lnTo>
                  <a:pt x="6505" y="12713"/>
                </a:lnTo>
                <a:lnTo>
                  <a:pt x="2423" y="12713"/>
                </a:lnTo>
                <a:lnTo>
                  <a:pt x="6698" y="3024"/>
                </a:lnTo>
                <a:lnTo>
                  <a:pt x="5251" y="3024"/>
                </a:lnTo>
                <a:lnTo>
                  <a:pt x="2712" y="8475"/>
                </a:lnTo>
                <a:cubicBezTo>
                  <a:pt x="2069" y="9689"/>
                  <a:pt x="-470" y="9175"/>
                  <a:pt x="76" y="7899"/>
                </a:cubicBezTo>
                <a:lnTo>
                  <a:pt x="2873" y="1913"/>
                </a:lnTo>
                <a:cubicBezTo>
                  <a:pt x="3162" y="1214"/>
                  <a:pt x="4512" y="0"/>
                  <a:pt x="6891" y="0"/>
                </a:cubicBezTo>
                <a:lnTo>
                  <a:pt x="13512" y="0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1143778" y="4734809"/>
            <a:ext cx="93796" cy="93796"/>
          </a:xfrm>
          <a:custGeom>
            <a:rect b="b" l="l" r="r" t="t"/>
            <a:pathLst>
              <a:path extrusionOk="0" h="21600" w="21600">
                <a:moveTo>
                  <a:pt x="21600" y="10853"/>
                </a:moveTo>
                <a:cubicBezTo>
                  <a:pt x="21600" y="4895"/>
                  <a:pt x="16812" y="0"/>
                  <a:pt x="10853" y="0"/>
                </a:cubicBezTo>
                <a:cubicBezTo>
                  <a:pt x="4788" y="0"/>
                  <a:pt x="0" y="4895"/>
                  <a:pt x="0" y="10853"/>
                </a:cubicBezTo>
                <a:cubicBezTo>
                  <a:pt x="0" y="16918"/>
                  <a:pt x="4788" y="21600"/>
                  <a:pt x="10853" y="21600"/>
                </a:cubicBezTo>
                <a:cubicBezTo>
                  <a:pt x="16812" y="21600"/>
                  <a:pt x="21600" y="16918"/>
                  <a:pt x="21600" y="10853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1059766" y="5742954"/>
            <a:ext cx="243378" cy="583523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43"/>
                  <a:pt x="15017" y="1806"/>
                </a:cubicBezTo>
                <a:cubicBezTo>
                  <a:pt x="15017" y="2786"/>
                  <a:pt x="13001" y="3594"/>
                  <a:pt x="10697" y="3594"/>
                </a:cubicBezTo>
                <a:cubicBezTo>
                  <a:pt x="8352" y="3594"/>
                  <a:pt x="6418" y="2786"/>
                  <a:pt x="6418" y="1806"/>
                </a:cubicBezTo>
                <a:cubicBezTo>
                  <a:pt x="6418" y="843"/>
                  <a:pt x="8393" y="0"/>
                  <a:pt x="10697" y="0"/>
                </a:cubicBezTo>
                <a:close/>
                <a:moveTo>
                  <a:pt x="16169" y="4024"/>
                </a:moveTo>
                <a:lnTo>
                  <a:pt x="5349" y="4024"/>
                </a:lnTo>
                <a:cubicBezTo>
                  <a:pt x="2345" y="4024"/>
                  <a:pt x="0" y="5056"/>
                  <a:pt x="0" y="6260"/>
                </a:cubicBezTo>
                <a:lnTo>
                  <a:pt x="0" y="11797"/>
                </a:lnTo>
                <a:cubicBezTo>
                  <a:pt x="0" y="12227"/>
                  <a:pt x="823" y="12571"/>
                  <a:pt x="1893" y="12571"/>
                </a:cubicBezTo>
                <a:cubicBezTo>
                  <a:pt x="2921" y="12571"/>
                  <a:pt x="3744" y="12227"/>
                  <a:pt x="3744" y="11797"/>
                </a:cubicBezTo>
                <a:lnTo>
                  <a:pt x="3744" y="6741"/>
                </a:lnTo>
                <a:cubicBezTo>
                  <a:pt x="3744" y="6604"/>
                  <a:pt x="3950" y="6501"/>
                  <a:pt x="4320" y="6501"/>
                </a:cubicBezTo>
                <a:cubicBezTo>
                  <a:pt x="4649" y="6501"/>
                  <a:pt x="4896" y="6604"/>
                  <a:pt x="4896" y="6741"/>
                </a:cubicBezTo>
                <a:lnTo>
                  <a:pt x="4896" y="20379"/>
                </a:lnTo>
                <a:cubicBezTo>
                  <a:pt x="4896" y="21067"/>
                  <a:pt x="6048" y="21600"/>
                  <a:pt x="7570" y="21600"/>
                </a:cubicBezTo>
                <a:cubicBezTo>
                  <a:pt x="9093" y="21600"/>
                  <a:pt x="10245" y="21067"/>
                  <a:pt x="10245" y="20379"/>
                </a:cubicBezTo>
                <a:lnTo>
                  <a:pt x="10245" y="12623"/>
                </a:lnTo>
                <a:cubicBezTo>
                  <a:pt x="10245" y="12468"/>
                  <a:pt x="10450" y="12382"/>
                  <a:pt x="10821" y="12382"/>
                </a:cubicBezTo>
                <a:cubicBezTo>
                  <a:pt x="11150" y="12382"/>
                  <a:pt x="11397" y="12468"/>
                  <a:pt x="11397" y="12623"/>
                </a:cubicBezTo>
                <a:lnTo>
                  <a:pt x="11397" y="20379"/>
                </a:lnTo>
                <a:cubicBezTo>
                  <a:pt x="11397" y="21067"/>
                  <a:pt x="12549" y="21600"/>
                  <a:pt x="14071" y="21600"/>
                </a:cubicBezTo>
                <a:cubicBezTo>
                  <a:pt x="15593" y="21600"/>
                  <a:pt x="16745" y="21067"/>
                  <a:pt x="16745" y="20379"/>
                </a:cubicBezTo>
                <a:lnTo>
                  <a:pt x="16745" y="6741"/>
                </a:lnTo>
                <a:cubicBezTo>
                  <a:pt x="16745" y="6604"/>
                  <a:pt x="16992" y="6501"/>
                  <a:pt x="17321" y="6501"/>
                </a:cubicBezTo>
                <a:cubicBezTo>
                  <a:pt x="17650" y="6501"/>
                  <a:pt x="17897" y="6604"/>
                  <a:pt x="17897" y="6741"/>
                </a:cubicBezTo>
                <a:lnTo>
                  <a:pt x="17897" y="11797"/>
                </a:lnTo>
                <a:cubicBezTo>
                  <a:pt x="17897" y="12227"/>
                  <a:pt x="18720" y="12571"/>
                  <a:pt x="19749" y="12571"/>
                </a:cubicBezTo>
                <a:cubicBezTo>
                  <a:pt x="20818" y="12571"/>
                  <a:pt x="21600" y="12227"/>
                  <a:pt x="21600" y="11797"/>
                </a:cubicBezTo>
                <a:lnTo>
                  <a:pt x="21600" y="6260"/>
                </a:lnTo>
                <a:cubicBezTo>
                  <a:pt x="21600" y="5056"/>
                  <a:pt x="19049" y="4024"/>
                  <a:pt x="16169" y="4024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/>
          <p:nvPr/>
        </p:nvSpPr>
        <p:spPr>
          <a:xfrm rot="10800000">
            <a:off x="1497018" y="1919755"/>
            <a:ext cx="2355973" cy="204861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13871" y="0"/>
                  <a:pt x="7729" y="21600"/>
                  <a:pt x="21600" y="2160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 rot="10800000">
            <a:off x="1449888" y="1874674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618"/>
                  <a:pt x="20073" y="16255"/>
                </a:cubicBezTo>
                <a:cubicBezTo>
                  <a:pt x="18982" y="18000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8000"/>
                  <a:pt x="1418" y="16255"/>
                </a:cubicBezTo>
                <a:cubicBezTo>
                  <a:pt x="436" y="14618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/>
          <p:nvPr/>
        </p:nvSpPr>
        <p:spPr>
          <a:xfrm rot="10800000">
            <a:off x="1497018" y="2944293"/>
            <a:ext cx="2355973" cy="102407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13871" y="0"/>
                  <a:pt x="7729" y="21600"/>
                  <a:pt x="21600" y="2160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rot="10800000">
            <a:off x="1449888" y="2899212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618"/>
                  <a:pt x="20073" y="16255"/>
                </a:cubicBezTo>
                <a:cubicBezTo>
                  <a:pt x="18982" y="18000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8000"/>
                  <a:pt x="1418" y="16255"/>
                </a:cubicBezTo>
                <a:cubicBezTo>
                  <a:pt x="436" y="14618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11"/>
          <p:cNvCxnSpPr/>
          <p:nvPr/>
        </p:nvCxnSpPr>
        <p:spPr>
          <a:xfrm rot="10800000">
            <a:off x="1497018" y="3968366"/>
            <a:ext cx="2355973" cy="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2" name="Google Shape;182;p11"/>
          <p:cNvSpPr/>
          <p:nvPr/>
        </p:nvSpPr>
        <p:spPr>
          <a:xfrm rot="10800000">
            <a:off x="1449888" y="3921701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509"/>
                  <a:pt x="20073" y="16145"/>
                </a:cubicBezTo>
                <a:cubicBezTo>
                  <a:pt x="18982" y="17891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7891"/>
                  <a:pt x="1418" y="16145"/>
                </a:cubicBezTo>
                <a:cubicBezTo>
                  <a:pt x="436" y="14509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818"/>
                  <a:pt x="3709" y="2618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618"/>
                  <a:pt x="18982" y="3818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 rot="10800000">
            <a:off x="1497018" y="3968831"/>
            <a:ext cx="2355973" cy="102407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3871" y="21600"/>
                  <a:pt x="7729" y="0"/>
                  <a:pt x="21600" y="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 rot="10800000">
            <a:off x="1449888" y="4946239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400"/>
                  <a:pt x="20073" y="16145"/>
                </a:cubicBezTo>
                <a:cubicBezTo>
                  <a:pt x="18982" y="17782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7782"/>
                  <a:pt x="1418" y="16145"/>
                </a:cubicBezTo>
                <a:cubicBezTo>
                  <a:pt x="436" y="14400"/>
                  <a:pt x="0" y="12764"/>
                  <a:pt x="0" y="10800"/>
                </a:cubicBezTo>
                <a:cubicBezTo>
                  <a:pt x="0" y="8836"/>
                  <a:pt x="436" y="7091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436"/>
                  <a:pt x="8836" y="0"/>
                  <a:pt x="10800" y="0"/>
                </a:cubicBezTo>
                <a:cubicBezTo>
                  <a:pt x="12764" y="0"/>
                  <a:pt x="14400" y="436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091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 rot="10800000">
            <a:off x="1497018" y="3966782"/>
            <a:ext cx="2355973" cy="2048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3871" y="21600"/>
                  <a:pt x="7729" y="0"/>
                  <a:pt x="21600" y="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 rot="10800000">
            <a:off x="1449888" y="5970776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400"/>
                  <a:pt x="20073" y="16145"/>
                </a:cubicBezTo>
                <a:cubicBezTo>
                  <a:pt x="18982" y="17782"/>
                  <a:pt x="17782" y="19091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091"/>
                  <a:pt x="2400" y="17782"/>
                  <a:pt x="1418" y="16145"/>
                </a:cubicBezTo>
                <a:cubicBezTo>
                  <a:pt x="436" y="14400"/>
                  <a:pt x="0" y="12764"/>
                  <a:pt x="0" y="10800"/>
                </a:cubicBezTo>
                <a:cubicBezTo>
                  <a:pt x="0" y="8836"/>
                  <a:pt x="436" y="7091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436"/>
                  <a:pt x="8836" y="0"/>
                  <a:pt x="10800" y="0"/>
                </a:cubicBezTo>
                <a:cubicBezTo>
                  <a:pt x="12764" y="0"/>
                  <a:pt x="14400" y="436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091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10800000">
            <a:off x="3854366" y="3837689"/>
            <a:ext cx="261819" cy="261819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91"/>
                  <a:pt x="21141" y="14477"/>
                  <a:pt x="20147" y="16200"/>
                </a:cubicBezTo>
                <a:cubicBezTo>
                  <a:pt x="19153" y="17923"/>
                  <a:pt x="17930" y="19226"/>
                  <a:pt x="16210" y="20183"/>
                </a:cubicBezTo>
                <a:cubicBezTo>
                  <a:pt x="14489" y="21179"/>
                  <a:pt x="12731" y="21600"/>
                  <a:pt x="10781" y="21600"/>
                </a:cubicBezTo>
                <a:cubicBezTo>
                  <a:pt x="8793" y="21600"/>
                  <a:pt x="7111" y="21179"/>
                  <a:pt x="5390" y="20183"/>
                </a:cubicBezTo>
                <a:cubicBezTo>
                  <a:pt x="3670" y="19226"/>
                  <a:pt x="2447" y="17923"/>
                  <a:pt x="1453" y="16200"/>
                </a:cubicBezTo>
                <a:cubicBezTo>
                  <a:pt x="459" y="14477"/>
                  <a:pt x="0" y="12791"/>
                  <a:pt x="0" y="10800"/>
                </a:cubicBezTo>
                <a:cubicBezTo>
                  <a:pt x="0" y="8809"/>
                  <a:pt x="459" y="7123"/>
                  <a:pt x="1453" y="5400"/>
                </a:cubicBezTo>
                <a:cubicBezTo>
                  <a:pt x="2447" y="3677"/>
                  <a:pt x="3670" y="2451"/>
                  <a:pt x="5390" y="1455"/>
                </a:cubicBezTo>
                <a:cubicBezTo>
                  <a:pt x="7111" y="460"/>
                  <a:pt x="8831" y="0"/>
                  <a:pt x="10781" y="0"/>
                </a:cubicBezTo>
                <a:cubicBezTo>
                  <a:pt x="12769" y="0"/>
                  <a:pt x="14489" y="460"/>
                  <a:pt x="16210" y="1455"/>
                </a:cubicBezTo>
                <a:cubicBezTo>
                  <a:pt x="17930" y="2451"/>
                  <a:pt x="19153" y="3677"/>
                  <a:pt x="20147" y="5400"/>
                </a:cubicBezTo>
                <a:cubicBezTo>
                  <a:pt x="21141" y="7123"/>
                  <a:pt x="21600" y="8809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11"/>
          <p:cNvGrpSpPr/>
          <p:nvPr/>
        </p:nvGrpSpPr>
        <p:grpSpPr>
          <a:xfrm>
            <a:off x="3835533" y="4150299"/>
            <a:ext cx="299484" cy="584510"/>
            <a:chOff x="2871837" y="4163561"/>
            <a:chExt cx="299484" cy="584510"/>
          </a:xfrm>
        </p:grpSpPr>
        <p:sp>
          <p:nvSpPr>
            <p:cNvPr id="189" name="Google Shape;189;p11"/>
            <p:cNvSpPr/>
            <p:nvPr/>
          </p:nvSpPr>
          <p:spPr>
            <a:xfrm>
              <a:off x="2871837" y="4266014"/>
              <a:ext cx="299484" cy="482057"/>
            </a:xfrm>
            <a:custGeom>
              <a:rect b="b" l="l" r="r" t="t"/>
              <a:pathLst>
                <a:path extrusionOk="0" h="21282" w="20664">
                  <a:moveTo>
                    <a:pt x="13516" y="62"/>
                  </a:moveTo>
                  <a:cubicBezTo>
                    <a:pt x="15788" y="62"/>
                    <a:pt x="17516" y="1273"/>
                    <a:pt x="17772" y="1971"/>
                  </a:cubicBezTo>
                  <a:lnTo>
                    <a:pt x="20588" y="7925"/>
                  </a:lnTo>
                  <a:cubicBezTo>
                    <a:pt x="21132" y="9219"/>
                    <a:pt x="18604" y="9732"/>
                    <a:pt x="17964" y="8521"/>
                  </a:cubicBezTo>
                  <a:lnTo>
                    <a:pt x="15436" y="3059"/>
                  </a:lnTo>
                  <a:lnTo>
                    <a:pt x="13996" y="3059"/>
                  </a:lnTo>
                  <a:lnTo>
                    <a:pt x="18220" y="12751"/>
                  </a:lnTo>
                  <a:lnTo>
                    <a:pt x="14156" y="12751"/>
                  </a:lnTo>
                  <a:lnTo>
                    <a:pt x="14156" y="20327"/>
                  </a:lnTo>
                  <a:cubicBezTo>
                    <a:pt x="14156" y="21600"/>
                    <a:pt x="11084" y="21600"/>
                    <a:pt x="11084" y="20327"/>
                  </a:cubicBezTo>
                  <a:lnTo>
                    <a:pt x="11084" y="12627"/>
                  </a:lnTo>
                  <a:lnTo>
                    <a:pt x="9548" y="12627"/>
                  </a:lnTo>
                  <a:lnTo>
                    <a:pt x="9548" y="20224"/>
                  </a:lnTo>
                  <a:cubicBezTo>
                    <a:pt x="9548" y="21559"/>
                    <a:pt x="6476" y="21559"/>
                    <a:pt x="6476" y="20224"/>
                  </a:cubicBezTo>
                  <a:lnTo>
                    <a:pt x="6476" y="12689"/>
                  </a:lnTo>
                  <a:lnTo>
                    <a:pt x="2412" y="12689"/>
                  </a:lnTo>
                  <a:lnTo>
                    <a:pt x="6668" y="3018"/>
                  </a:lnTo>
                  <a:lnTo>
                    <a:pt x="5228" y="3018"/>
                  </a:lnTo>
                  <a:lnTo>
                    <a:pt x="2700" y="8459"/>
                  </a:lnTo>
                  <a:cubicBezTo>
                    <a:pt x="2060" y="9671"/>
                    <a:pt x="-468" y="9157"/>
                    <a:pt x="76" y="7884"/>
                  </a:cubicBezTo>
                  <a:lnTo>
                    <a:pt x="2860" y="1910"/>
                  </a:lnTo>
                  <a:cubicBezTo>
                    <a:pt x="3148" y="1211"/>
                    <a:pt x="4492" y="0"/>
                    <a:pt x="6860" y="0"/>
                  </a:cubicBezTo>
                  <a:lnTo>
                    <a:pt x="13516" y="0"/>
                  </a:lnTo>
                  <a:lnTo>
                    <a:pt x="13516" y="62"/>
                  </a:ln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977755" y="4163561"/>
              <a:ext cx="93797" cy="93794"/>
            </a:xfrm>
            <a:custGeom>
              <a:rect b="b" l="l" r="r" t="t"/>
              <a:pathLst>
                <a:path extrusionOk="0" h="21600" w="21600">
                  <a:moveTo>
                    <a:pt x="21600" y="10693"/>
                  </a:moveTo>
                  <a:cubicBezTo>
                    <a:pt x="21600" y="4705"/>
                    <a:pt x="16705" y="0"/>
                    <a:pt x="10747" y="0"/>
                  </a:cubicBezTo>
                  <a:cubicBezTo>
                    <a:pt x="4682" y="0"/>
                    <a:pt x="0" y="4705"/>
                    <a:pt x="0" y="10693"/>
                  </a:cubicBezTo>
                  <a:cubicBezTo>
                    <a:pt x="0" y="16788"/>
                    <a:pt x="4469" y="21600"/>
                    <a:pt x="10747" y="21600"/>
                  </a:cubicBezTo>
                  <a:cubicBezTo>
                    <a:pt x="16812" y="21600"/>
                    <a:pt x="21600" y="16788"/>
                    <a:pt x="21600" y="10693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1"/>
          <p:cNvSpPr/>
          <p:nvPr/>
        </p:nvSpPr>
        <p:spPr>
          <a:xfrm>
            <a:off x="3370788" y="4770367"/>
            <a:ext cx="1095046" cy="400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Leads</a:t>
            </a:r>
            <a:endParaRPr/>
          </a:p>
        </p:txBody>
      </p:sp>
      <p:cxnSp>
        <p:nvCxnSpPr>
          <p:cNvPr id="192" name="Google Shape;192;p11"/>
          <p:cNvCxnSpPr/>
          <p:nvPr/>
        </p:nvCxnSpPr>
        <p:spPr>
          <a:xfrm flipH="1">
            <a:off x="4105098" y="3955635"/>
            <a:ext cx="603115" cy="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3" name="Google Shape;193;p11"/>
          <p:cNvSpPr/>
          <p:nvPr/>
        </p:nvSpPr>
        <p:spPr>
          <a:xfrm>
            <a:off x="4694282" y="4162500"/>
            <a:ext cx="243378" cy="585571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24"/>
                  <a:pt x="15017" y="1803"/>
                </a:cubicBezTo>
                <a:cubicBezTo>
                  <a:pt x="15017" y="2764"/>
                  <a:pt x="13001" y="3571"/>
                  <a:pt x="10697" y="3571"/>
                </a:cubicBezTo>
                <a:cubicBezTo>
                  <a:pt x="8352" y="3571"/>
                  <a:pt x="6418" y="2764"/>
                  <a:pt x="6418" y="1803"/>
                </a:cubicBezTo>
                <a:cubicBezTo>
                  <a:pt x="6418" y="824"/>
                  <a:pt x="8393" y="0"/>
                  <a:pt x="10697" y="0"/>
                </a:cubicBezTo>
                <a:close/>
                <a:moveTo>
                  <a:pt x="16169" y="4052"/>
                </a:moveTo>
                <a:lnTo>
                  <a:pt x="5349" y="4052"/>
                </a:lnTo>
                <a:cubicBezTo>
                  <a:pt x="2345" y="4052"/>
                  <a:pt x="0" y="5082"/>
                  <a:pt x="0" y="6284"/>
                </a:cubicBezTo>
                <a:lnTo>
                  <a:pt x="0" y="11813"/>
                </a:lnTo>
                <a:cubicBezTo>
                  <a:pt x="0" y="12242"/>
                  <a:pt x="823" y="12586"/>
                  <a:pt x="1893" y="12586"/>
                </a:cubicBezTo>
                <a:cubicBezTo>
                  <a:pt x="2921" y="12586"/>
                  <a:pt x="3744" y="12242"/>
                  <a:pt x="3744" y="11813"/>
                </a:cubicBezTo>
                <a:lnTo>
                  <a:pt x="3744" y="6765"/>
                </a:lnTo>
                <a:cubicBezTo>
                  <a:pt x="3744" y="6628"/>
                  <a:pt x="3950" y="6525"/>
                  <a:pt x="4320" y="6525"/>
                </a:cubicBezTo>
                <a:cubicBezTo>
                  <a:pt x="4649" y="6525"/>
                  <a:pt x="4896" y="6628"/>
                  <a:pt x="4896" y="6765"/>
                </a:cubicBezTo>
                <a:lnTo>
                  <a:pt x="4896" y="20381"/>
                </a:lnTo>
                <a:cubicBezTo>
                  <a:pt x="4896" y="21068"/>
                  <a:pt x="6048" y="21600"/>
                  <a:pt x="7570" y="21600"/>
                </a:cubicBezTo>
                <a:cubicBezTo>
                  <a:pt x="9093" y="21600"/>
                  <a:pt x="10245" y="21068"/>
                  <a:pt x="10245" y="20381"/>
                </a:cubicBezTo>
                <a:lnTo>
                  <a:pt x="10245" y="12637"/>
                </a:lnTo>
                <a:cubicBezTo>
                  <a:pt x="10245" y="12483"/>
                  <a:pt x="10450" y="12397"/>
                  <a:pt x="10821" y="12397"/>
                </a:cubicBezTo>
                <a:cubicBezTo>
                  <a:pt x="11150" y="12397"/>
                  <a:pt x="11397" y="12483"/>
                  <a:pt x="11397" y="12637"/>
                </a:cubicBezTo>
                <a:lnTo>
                  <a:pt x="11397" y="20381"/>
                </a:lnTo>
                <a:cubicBezTo>
                  <a:pt x="11397" y="21068"/>
                  <a:pt x="12549" y="21600"/>
                  <a:pt x="14071" y="21600"/>
                </a:cubicBezTo>
                <a:cubicBezTo>
                  <a:pt x="15593" y="21600"/>
                  <a:pt x="16745" y="21068"/>
                  <a:pt x="16745" y="20381"/>
                </a:cubicBezTo>
                <a:lnTo>
                  <a:pt x="16745" y="6765"/>
                </a:lnTo>
                <a:cubicBezTo>
                  <a:pt x="16745" y="6628"/>
                  <a:pt x="16992" y="6525"/>
                  <a:pt x="17321" y="6525"/>
                </a:cubicBezTo>
                <a:cubicBezTo>
                  <a:pt x="17650" y="6525"/>
                  <a:pt x="17897" y="6628"/>
                  <a:pt x="17897" y="6765"/>
                </a:cubicBezTo>
                <a:lnTo>
                  <a:pt x="17897" y="11813"/>
                </a:lnTo>
                <a:cubicBezTo>
                  <a:pt x="17897" y="12242"/>
                  <a:pt x="18720" y="12586"/>
                  <a:pt x="19749" y="12586"/>
                </a:cubicBezTo>
                <a:cubicBezTo>
                  <a:pt x="20818" y="12586"/>
                  <a:pt x="21600" y="12242"/>
                  <a:pt x="21600" y="11813"/>
                </a:cubicBezTo>
                <a:lnTo>
                  <a:pt x="21600" y="6284"/>
                </a:lnTo>
                <a:cubicBezTo>
                  <a:pt x="21600" y="5082"/>
                  <a:pt x="19049" y="4052"/>
                  <a:pt x="16169" y="405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4508221" y="4764347"/>
            <a:ext cx="676467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Ops</a:t>
            </a:r>
            <a:endParaRPr/>
          </a:p>
        </p:txBody>
      </p:sp>
      <p:grpSp>
        <p:nvGrpSpPr>
          <p:cNvPr id="195" name="Google Shape;195;p11"/>
          <p:cNvGrpSpPr/>
          <p:nvPr/>
        </p:nvGrpSpPr>
        <p:grpSpPr>
          <a:xfrm rot="10800000">
            <a:off x="4963696" y="1873089"/>
            <a:ext cx="2403103" cy="4187848"/>
            <a:chOff x="4195184" y="1873089"/>
            <a:chExt cx="2403103" cy="4187848"/>
          </a:xfrm>
        </p:grpSpPr>
        <p:sp>
          <p:nvSpPr>
            <p:cNvPr id="196" name="Google Shape;196;p11"/>
            <p:cNvSpPr/>
            <p:nvPr/>
          </p:nvSpPr>
          <p:spPr>
            <a:xfrm rot="10800000">
              <a:off x="4242314" y="1918170"/>
              <a:ext cx="2355973" cy="20486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3871" y="0"/>
                    <a:pt x="7729" y="21600"/>
                    <a:pt x="2160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rot="10800000">
              <a:off x="4195184" y="1873089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618"/>
                    <a:pt x="20073" y="16255"/>
                  </a:cubicBezTo>
                  <a:cubicBezTo>
                    <a:pt x="18982" y="18000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8000"/>
                    <a:pt x="1418" y="16255"/>
                  </a:cubicBezTo>
                  <a:cubicBezTo>
                    <a:pt x="436" y="14618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rot="10800000">
              <a:off x="4242314" y="2942708"/>
              <a:ext cx="2355973" cy="102407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3871" y="0"/>
                    <a:pt x="7729" y="21600"/>
                    <a:pt x="2160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rot="10800000">
              <a:off x="4195184" y="2897627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618"/>
                    <a:pt x="20073" y="16255"/>
                  </a:cubicBezTo>
                  <a:cubicBezTo>
                    <a:pt x="18982" y="18000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8000"/>
                    <a:pt x="1418" y="16255"/>
                  </a:cubicBezTo>
                  <a:cubicBezTo>
                    <a:pt x="436" y="14618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0" name="Google Shape;200;p11"/>
            <p:cNvCxnSpPr/>
            <p:nvPr/>
          </p:nvCxnSpPr>
          <p:spPr>
            <a:xfrm rot="10800000">
              <a:off x="4242314" y="3966781"/>
              <a:ext cx="2355973" cy="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201" name="Google Shape;201;p11"/>
            <p:cNvSpPr/>
            <p:nvPr/>
          </p:nvSpPr>
          <p:spPr>
            <a:xfrm rot="10800000">
              <a:off x="4195184" y="3920116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509"/>
                    <a:pt x="20073" y="16145"/>
                  </a:cubicBezTo>
                  <a:cubicBezTo>
                    <a:pt x="18982" y="17891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7891"/>
                    <a:pt x="1418" y="16145"/>
                  </a:cubicBezTo>
                  <a:cubicBezTo>
                    <a:pt x="436" y="14509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818"/>
                    <a:pt x="3709" y="2618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618"/>
                    <a:pt x="18982" y="3818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10800000">
              <a:off x="4242314" y="3967246"/>
              <a:ext cx="2355973" cy="1024074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13871" y="21600"/>
                    <a:pt x="7729" y="0"/>
                    <a:pt x="21600" y="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10800000">
              <a:off x="4195184" y="4944654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400"/>
                    <a:pt x="20073" y="16145"/>
                  </a:cubicBezTo>
                  <a:cubicBezTo>
                    <a:pt x="18982" y="17782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7782"/>
                    <a:pt x="1418" y="16145"/>
                  </a:cubicBezTo>
                  <a:cubicBezTo>
                    <a:pt x="436" y="14400"/>
                    <a:pt x="0" y="12764"/>
                    <a:pt x="0" y="10800"/>
                  </a:cubicBezTo>
                  <a:cubicBezTo>
                    <a:pt x="0" y="8836"/>
                    <a:pt x="436" y="7091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091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10800000">
              <a:off x="4242314" y="3965197"/>
              <a:ext cx="2355973" cy="204861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13871" y="21600"/>
                    <a:pt x="7729" y="0"/>
                    <a:pt x="21600" y="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10800000">
              <a:off x="4195184" y="5969191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400"/>
                    <a:pt x="20073" y="16145"/>
                  </a:cubicBezTo>
                  <a:cubicBezTo>
                    <a:pt x="18982" y="17782"/>
                    <a:pt x="17782" y="19091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091"/>
                    <a:pt x="2400" y="17782"/>
                    <a:pt x="1418" y="16145"/>
                  </a:cubicBezTo>
                  <a:cubicBezTo>
                    <a:pt x="436" y="14400"/>
                    <a:pt x="0" y="12764"/>
                    <a:pt x="0" y="10800"/>
                  </a:cubicBezTo>
                  <a:cubicBezTo>
                    <a:pt x="0" y="8836"/>
                    <a:pt x="436" y="7091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091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11"/>
          <p:cNvSpPr/>
          <p:nvPr/>
        </p:nvSpPr>
        <p:spPr>
          <a:xfrm>
            <a:off x="7275052" y="6469891"/>
            <a:ext cx="2133600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 &amp; Contracts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8045109" y="2646537"/>
            <a:ext cx="502305" cy="502177"/>
          </a:xfrm>
          <a:custGeom>
            <a:rect b="b" l="l" r="r" t="t"/>
            <a:pathLst>
              <a:path extrusionOk="0" h="21583" w="21589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7319668" y="3280359"/>
            <a:ext cx="1811632" cy="400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&amp; Equipment Maintenance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7504897" y="2295252"/>
            <a:ext cx="540212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EH&amp;S </a:t>
            </a: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513228" y="3792382"/>
            <a:ext cx="535724" cy="440868"/>
          </a:xfrm>
          <a:custGeom>
            <a:rect b="b" l="l" r="r" t="t"/>
            <a:pathLst>
              <a:path extrusionOk="0" h="21542" w="21508">
                <a:moveTo>
                  <a:pt x="21409" y="5972"/>
                </a:moveTo>
                <a:lnTo>
                  <a:pt x="19763" y="8186"/>
                </a:lnTo>
                <a:lnTo>
                  <a:pt x="18666" y="10220"/>
                </a:lnTo>
                <a:cubicBezTo>
                  <a:pt x="18473" y="10526"/>
                  <a:pt x="18266" y="10760"/>
                  <a:pt x="18029" y="10994"/>
                </a:cubicBezTo>
                <a:cubicBezTo>
                  <a:pt x="17732" y="11282"/>
                  <a:pt x="17421" y="11498"/>
                  <a:pt x="17080" y="11678"/>
                </a:cubicBezTo>
                <a:cubicBezTo>
                  <a:pt x="16887" y="11768"/>
                  <a:pt x="16680" y="11840"/>
                  <a:pt x="16472" y="11894"/>
                </a:cubicBezTo>
                <a:cubicBezTo>
                  <a:pt x="16472" y="11894"/>
                  <a:pt x="16472" y="11894"/>
                  <a:pt x="16457" y="11894"/>
                </a:cubicBezTo>
                <a:cubicBezTo>
                  <a:pt x="16264" y="11930"/>
                  <a:pt x="16087" y="11984"/>
                  <a:pt x="15879" y="11984"/>
                </a:cubicBezTo>
                <a:cubicBezTo>
                  <a:pt x="16087" y="11984"/>
                  <a:pt x="16279" y="11930"/>
                  <a:pt x="16472" y="11894"/>
                </a:cubicBezTo>
                <a:cubicBezTo>
                  <a:pt x="16472" y="11894"/>
                  <a:pt x="16472" y="11894"/>
                  <a:pt x="16487" y="11894"/>
                </a:cubicBezTo>
                <a:lnTo>
                  <a:pt x="17273" y="12848"/>
                </a:lnTo>
                <a:cubicBezTo>
                  <a:pt x="17273" y="12848"/>
                  <a:pt x="17273" y="12866"/>
                  <a:pt x="17287" y="12866"/>
                </a:cubicBezTo>
                <a:cubicBezTo>
                  <a:pt x="17539" y="13172"/>
                  <a:pt x="17717" y="13586"/>
                  <a:pt x="17717" y="14054"/>
                </a:cubicBezTo>
                <a:cubicBezTo>
                  <a:pt x="17717" y="14972"/>
                  <a:pt x="17110" y="15692"/>
                  <a:pt x="16368" y="15692"/>
                </a:cubicBezTo>
                <a:cubicBezTo>
                  <a:pt x="16294" y="15692"/>
                  <a:pt x="16220" y="15692"/>
                  <a:pt x="16131" y="15674"/>
                </a:cubicBezTo>
                <a:cubicBezTo>
                  <a:pt x="16146" y="15782"/>
                  <a:pt x="16146" y="15872"/>
                  <a:pt x="16146" y="15980"/>
                </a:cubicBezTo>
                <a:cubicBezTo>
                  <a:pt x="16146" y="16898"/>
                  <a:pt x="15538" y="17618"/>
                  <a:pt x="14797" y="17618"/>
                </a:cubicBezTo>
                <a:cubicBezTo>
                  <a:pt x="14708" y="17618"/>
                  <a:pt x="14619" y="17618"/>
                  <a:pt x="14545" y="17600"/>
                </a:cubicBezTo>
                <a:cubicBezTo>
                  <a:pt x="14545" y="17690"/>
                  <a:pt x="14560" y="17780"/>
                  <a:pt x="14560" y="17888"/>
                </a:cubicBezTo>
                <a:cubicBezTo>
                  <a:pt x="14560" y="18788"/>
                  <a:pt x="13952" y="19526"/>
                  <a:pt x="13211" y="19526"/>
                </a:cubicBezTo>
                <a:cubicBezTo>
                  <a:pt x="13136" y="19526"/>
                  <a:pt x="13062" y="19526"/>
                  <a:pt x="12973" y="19508"/>
                </a:cubicBezTo>
                <a:cubicBezTo>
                  <a:pt x="12988" y="19616"/>
                  <a:pt x="12988" y="19706"/>
                  <a:pt x="12988" y="19814"/>
                </a:cubicBezTo>
                <a:cubicBezTo>
                  <a:pt x="12988" y="20714"/>
                  <a:pt x="12395" y="21452"/>
                  <a:pt x="11639" y="21452"/>
                </a:cubicBezTo>
                <a:cubicBezTo>
                  <a:pt x="11254" y="21452"/>
                  <a:pt x="10898" y="21236"/>
                  <a:pt x="10646" y="20912"/>
                </a:cubicBezTo>
                <a:cubicBezTo>
                  <a:pt x="10616" y="20894"/>
                  <a:pt x="10601" y="20876"/>
                  <a:pt x="10587" y="20858"/>
                </a:cubicBezTo>
                <a:lnTo>
                  <a:pt x="9430" y="19436"/>
                </a:lnTo>
                <a:lnTo>
                  <a:pt x="8215" y="20912"/>
                </a:lnTo>
                <a:cubicBezTo>
                  <a:pt x="7977" y="21308"/>
                  <a:pt x="7607" y="21542"/>
                  <a:pt x="7177" y="21542"/>
                </a:cubicBezTo>
                <a:cubicBezTo>
                  <a:pt x="6450" y="21542"/>
                  <a:pt x="5887" y="20822"/>
                  <a:pt x="5887" y="19958"/>
                </a:cubicBezTo>
                <a:cubicBezTo>
                  <a:pt x="5887" y="19832"/>
                  <a:pt x="5887" y="19706"/>
                  <a:pt x="5917" y="19580"/>
                </a:cubicBezTo>
                <a:cubicBezTo>
                  <a:pt x="5813" y="19598"/>
                  <a:pt x="5709" y="19616"/>
                  <a:pt x="5590" y="19616"/>
                </a:cubicBezTo>
                <a:cubicBezTo>
                  <a:pt x="4864" y="19616"/>
                  <a:pt x="4301" y="18896"/>
                  <a:pt x="4301" y="18032"/>
                </a:cubicBezTo>
                <a:cubicBezTo>
                  <a:pt x="4301" y="17906"/>
                  <a:pt x="4301" y="17798"/>
                  <a:pt x="4330" y="17690"/>
                </a:cubicBezTo>
                <a:cubicBezTo>
                  <a:pt x="4227" y="17708"/>
                  <a:pt x="4123" y="17726"/>
                  <a:pt x="4004" y="17726"/>
                </a:cubicBezTo>
                <a:cubicBezTo>
                  <a:pt x="3278" y="17726"/>
                  <a:pt x="2714" y="17024"/>
                  <a:pt x="2714" y="16160"/>
                </a:cubicBezTo>
                <a:cubicBezTo>
                  <a:pt x="2714" y="16016"/>
                  <a:pt x="2714" y="15890"/>
                  <a:pt x="2744" y="15782"/>
                </a:cubicBezTo>
                <a:cubicBezTo>
                  <a:pt x="2655" y="15800"/>
                  <a:pt x="2566" y="15800"/>
                  <a:pt x="2477" y="15800"/>
                </a:cubicBezTo>
                <a:cubicBezTo>
                  <a:pt x="1751" y="15800"/>
                  <a:pt x="1173" y="15098"/>
                  <a:pt x="1173" y="14234"/>
                </a:cubicBezTo>
                <a:cubicBezTo>
                  <a:pt x="1173" y="13910"/>
                  <a:pt x="1262" y="13586"/>
                  <a:pt x="1410" y="13316"/>
                </a:cubicBezTo>
                <a:cubicBezTo>
                  <a:pt x="1410" y="13298"/>
                  <a:pt x="1410" y="13280"/>
                  <a:pt x="1425" y="13280"/>
                </a:cubicBezTo>
                <a:cubicBezTo>
                  <a:pt x="1439" y="13262"/>
                  <a:pt x="1484" y="13208"/>
                  <a:pt x="1514" y="13172"/>
                </a:cubicBezTo>
                <a:cubicBezTo>
                  <a:pt x="1543" y="13118"/>
                  <a:pt x="1573" y="13064"/>
                  <a:pt x="1617" y="13028"/>
                </a:cubicBezTo>
                <a:cubicBezTo>
                  <a:pt x="1958" y="12578"/>
                  <a:pt x="2522" y="11930"/>
                  <a:pt x="2907" y="11480"/>
                </a:cubicBezTo>
                <a:lnTo>
                  <a:pt x="135" y="8150"/>
                </a:lnTo>
                <a:cubicBezTo>
                  <a:pt x="1" y="7970"/>
                  <a:pt x="-43" y="7736"/>
                  <a:pt x="46" y="7610"/>
                </a:cubicBezTo>
                <a:cubicBezTo>
                  <a:pt x="165" y="7502"/>
                  <a:pt x="342" y="7538"/>
                  <a:pt x="491" y="7718"/>
                </a:cubicBezTo>
                <a:lnTo>
                  <a:pt x="3263" y="11048"/>
                </a:lnTo>
                <a:cubicBezTo>
                  <a:pt x="3485" y="10742"/>
                  <a:pt x="3826" y="10544"/>
                  <a:pt x="4212" y="10544"/>
                </a:cubicBezTo>
                <a:cubicBezTo>
                  <a:pt x="4938" y="10544"/>
                  <a:pt x="5502" y="11264"/>
                  <a:pt x="5502" y="12128"/>
                </a:cubicBezTo>
                <a:cubicBezTo>
                  <a:pt x="5502" y="12254"/>
                  <a:pt x="5502" y="12380"/>
                  <a:pt x="5472" y="12488"/>
                </a:cubicBezTo>
                <a:cubicBezTo>
                  <a:pt x="5561" y="12470"/>
                  <a:pt x="5650" y="12470"/>
                  <a:pt x="5739" y="12470"/>
                </a:cubicBezTo>
                <a:cubicBezTo>
                  <a:pt x="6465" y="12470"/>
                  <a:pt x="7043" y="13190"/>
                  <a:pt x="7043" y="14054"/>
                </a:cubicBezTo>
                <a:cubicBezTo>
                  <a:pt x="7043" y="14180"/>
                  <a:pt x="7043" y="14288"/>
                  <a:pt x="6999" y="14396"/>
                </a:cubicBezTo>
                <a:cubicBezTo>
                  <a:pt x="7117" y="14378"/>
                  <a:pt x="7221" y="14360"/>
                  <a:pt x="7325" y="14360"/>
                </a:cubicBezTo>
                <a:cubicBezTo>
                  <a:pt x="8051" y="14360"/>
                  <a:pt x="8630" y="15080"/>
                  <a:pt x="8630" y="15944"/>
                </a:cubicBezTo>
                <a:cubicBezTo>
                  <a:pt x="8630" y="16070"/>
                  <a:pt x="8630" y="16196"/>
                  <a:pt x="8585" y="16322"/>
                </a:cubicBezTo>
                <a:cubicBezTo>
                  <a:pt x="8704" y="16304"/>
                  <a:pt x="8808" y="16286"/>
                  <a:pt x="8911" y="16286"/>
                </a:cubicBezTo>
                <a:cubicBezTo>
                  <a:pt x="9638" y="16286"/>
                  <a:pt x="10216" y="17006"/>
                  <a:pt x="10216" y="17870"/>
                </a:cubicBezTo>
                <a:cubicBezTo>
                  <a:pt x="10216" y="18230"/>
                  <a:pt x="10112" y="18608"/>
                  <a:pt x="9934" y="18860"/>
                </a:cubicBezTo>
                <a:cubicBezTo>
                  <a:pt x="9934" y="18860"/>
                  <a:pt x="9934" y="18878"/>
                  <a:pt x="9905" y="18878"/>
                </a:cubicBezTo>
                <a:lnTo>
                  <a:pt x="9816" y="18986"/>
                </a:lnTo>
                <a:lnTo>
                  <a:pt x="11002" y="20426"/>
                </a:lnTo>
                <a:cubicBezTo>
                  <a:pt x="11165" y="20678"/>
                  <a:pt x="11402" y="20822"/>
                  <a:pt x="11698" y="20822"/>
                </a:cubicBezTo>
                <a:cubicBezTo>
                  <a:pt x="12173" y="20822"/>
                  <a:pt x="12543" y="20354"/>
                  <a:pt x="12543" y="19796"/>
                </a:cubicBezTo>
                <a:cubicBezTo>
                  <a:pt x="12543" y="19508"/>
                  <a:pt x="12454" y="19256"/>
                  <a:pt x="12306" y="19076"/>
                </a:cubicBezTo>
                <a:cubicBezTo>
                  <a:pt x="12247" y="19040"/>
                  <a:pt x="12217" y="18968"/>
                  <a:pt x="12173" y="18896"/>
                </a:cubicBezTo>
                <a:lnTo>
                  <a:pt x="11565" y="18176"/>
                </a:lnTo>
                <a:lnTo>
                  <a:pt x="10142" y="16430"/>
                </a:lnTo>
                <a:cubicBezTo>
                  <a:pt x="10053" y="16322"/>
                  <a:pt x="10053" y="16124"/>
                  <a:pt x="10142" y="16016"/>
                </a:cubicBezTo>
                <a:cubicBezTo>
                  <a:pt x="10231" y="15908"/>
                  <a:pt x="10394" y="15908"/>
                  <a:pt x="10483" y="16016"/>
                </a:cubicBezTo>
                <a:lnTo>
                  <a:pt x="11876" y="17708"/>
                </a:lnTo>
                <a:lnTo>
                  <a:pt x="12425" y="18392"/>
                </a:lnTo>
                <a:lnTo>
                  <a:pt x="12529" y="18518"/>
                </a:lnTo>
                <a:cubicBezTo>
                  <a:pt x="12692" y="18770"/>
                  <a:pt x="12944" y="18932"/>
                  <a:pt x="13225" y="18932"/>
                </a:cubicBezTo>
                <a:cubicBezTo>
                  <a:pt x="13715" y="18932"/>
                  <a:pt x="14085" y="18446"/>
                  <a:pt x="14085" y="17888"/>
                </a:cubicBezTo>
                <a:cubicBezTo>
                  <a:pt x="14085" y="17600"/>
                  <a:pt x="13996" y="17348"/>
                  <a:pt x="13833" y="17168"/>
                </a:cubicBezTo>
                <a:cubicBezTo>
                  <a:pt x="13804" y="17132"/>
                  <a:pt x="13759" y="17078"/>
                  <a:pt x="13729" y="17042"/>
                </a:cubicBezTo>
                <a:lnTo>
                  <a:pt x="13077" y="16268"/>
                </a:lnTo>
                <a:lnTo>
                  <a:pt x="11713" y="14594"/>
                </a:lnTo>
                <a:cubicBezTo>
                  <a:pt x="11624" y="14486"/>
                  <a:pt x="11624" y="14288"/>
                  <a:pt x="11713" y="14180"/>
                </a:cubicBezTo>
                <a:cubicBezTo>
                  <a:pt x="11802" y="14072"/>
                  <a:pt x="11965" y="14072"/>
                  <a:pt x="12054" y="14180"/>
                </a:cubicBezTo>
                <a:lnTo>
                  <a:pt x="13418" y="15854"/>
                </a:lnTo>
                <a:lnTo>
                  <a:pt x="13996" y="16538"/>
                </a:lnTo>
                <a:lnTo>
                  <a:pt x="14085" y="16646"/>
                </a:lnTo>
                <a:cubicBezTo>
                  <a:pt x="14248" y="16916"/>
                  <a:pt x="14485" y="17060"/>
                  <a:pt x="14782" y="17060"/>
                </a:cubicBezTo>
                <a:cubicBezTo>
                  <a:pt x="15256" y="17060"/>
                  <a:pt x="15627" y="16592"/>
                  <a:pt x="15627" y="16016"/>
                </a:cubicBezTo>
                <a:cubicBezTo>
                  <a:pt x="15627" y="15746"/>
                  <a:pt x="15538" y="15476"/>
                  <a:pt x="15390" y="15314"/>
                </a:cubicBezTo>
                <a:cubicBezTo>
                  <a:pt x="15331" y="15260"/>
                  <a:pt x="15301" y="15206"/>
                  <a:pt x="15256" y="15134"/>
                </a:cubicBezTo>
                <a:lnTo>
                  <a:pt x="13314" y="12776"/>
                </a:lnTo>
                <a:cubicBezTo>
                  <a:pt x="13225" y="12668"/>
                  <a:pt x="13225" y="12470"/>
                  <a:pt x="13314" y="12362"/>
                </a:cubicBezTo>
                <a:cubicBezTo>
                  <a:pt x="13403" y="12254"/>
                  <a:pt x="13566" y="12254"/>
                  <a:pt x="13655" y="12362"/>
                </a:cubicBezTo>
                <a:lnTo>
                  <a:pt x="15597" y="14720"/>
                </a:lnTo>
                <a:lnTo>
                  <a:pt x="15627" y="14774"/>
                </a:lnTo>
                <a:cubicBezTo>
                  <a:pt x="15790" y="15026"/>
                  <a:pt x="16042" y="15188"/>
                  <a:pt x="16324" y="15188"/>
                </a:cubicBezTo>
                <a:cubicBezTo>
                  <a:pt x="16813" y="15188"/>
                  <a:pt x="17184" y="14702"/>
                  <a:pt x="17184" y="14144"/>
                </a:cubicBezTo>
                <a:cubicBezTo>
                  <a:pt x="17184" y="13874"/>
                  <a:pt x="17110" y="13640"/>
                  <a:pt x="16976" y="13478"/>
                </a:cubicBezTo>
                <a:lnTo>
                  <a:pt x="14901" y="10958"/>
                </a:lnTo>
                <a:cubicBezTo>
                  <a:pt x="14886" y="10940"/>
                  <a:pt x="14871" y="10886"/>
                  <a:pt x="14856" y="10868"/>
                </a:cubicBezTo>
                <a:lnTo>
                  <a:pt x="11787" y="7142"/>
                </a:lnTo>
                <a:lnTo>
                  <a:pt x="11298" y="6566"/>
                </a:lnTo>
                <a:cubicBezTo>
                  <a:pt x="11268" y="6512"/>
                  <a:pt x="11254" y="6476"/>
                  <a:pt x="11224" y="6440"/>
                </a:cubicBezTo>
                <a:cubicBezTo>
                  <a:pt x="11224" y="6404"/>
                  <a:pt x="11209" y="6386"/>
                  <a:pt x="11209" y="6368"/>
                </a:cubicBezTo>
                <a:cubicBezTo>
                  <a:pt x="10957" y="5738"/>
                  <a:pt x="10394" y="5324"/>
                  <a:pt x="9771" y="5324"/>
                </a:cubicBezTo>
                <a:cubicBezTo>
                  <a:pt x="9401" y="5324"/>
                  <a:pt x="9030" y="5504"/>
                  <a:pt x="8748" y="5756"/>
                </a:cubicBezTo>
                <a:lnTo>
                  <a:pt x="8748" y="5792"/>
                </a:lnTo>
                <a:lnTo>
                  <a:pt x="8215" y="8618"/>
                </a:lnTo>
                <a:cubicBezTo>
                  <a:pt x="8215" y="8690"/>
                  <a:pt x="8200" y="8744"/>
                  <a:pt x="8170" y="8816"/>
                </a:cubicBezTo>
                <a:cubicBezTo>
                  <a:pt x="8007" y="9392"/>
                  <a:pt x="7533" y="9824"/>
                  <a:pt x="6984" y="9824"/>
                </a:cubicBezTo>
                <a:cubicBezTo>
                  <a:pt x="6302" y="9824"/>
                  <a:pt x="5754" y="9158"/>
                  <a:pt x="5754" y="8330"/>
                </a:cubicBezTo>
                <a:cubicBezTo>
                  <a:pt x="5754" y="8258"/>
                  <a:pt x="5754" y="8150"/>
                  <a:pt x="5768" y="8060"/>
                </a:cubicBezTo>
                <a:cubicBezTo>
                  <a:pt x="5768" y="8042"/>
                  <a:pt x="5768" y="7988"/>
                  <a:pt x="5798" y="7952"/>
                </a:cubicBezTo>
                <a:cubicBezTo>
                  <a:pt x="6095" y="6386"/>
                  <a:pt x="6984" y="1670"/>
                  <a:pt x="6984" y="1670"/>
                </a:cubicBezTo>
                <a:cubicBezTo>
                  <a:pt x="6999" y="1580"/>
                  <a:pt x="7043" y="1472"/>
                  <a:pt x="7073" y="1418"/>
                </a:cubicBezTo>
                <a:cubicBezTo>
                  <a:pt x="7251" y="806"/>
                  <a:pt x="7740" y="374"/>
                  <a:pt x="8303" y="374"/>
                </a:cubicBezTo>
                <a:cubicBezTo>
                  <a:pt x="8481" y="374"/>
                  <a:pt x="8644" y="410"/>
                  <a:pt x="8808" y="500"/>
                </a:cubicBezTo>
                <a:lnTo>
                  <a:pt x="14574" y="2066"/>
                </a:lnTo>
                <a:lnTo>
                  <a:pt x="16012" y="158"/>
                </a:lnTo>
                <a:cubicBezTo>
                  <a:pt x="16176" y="-40"/>
                  <a:pt x="16413" y="-58"/>
                  <a:pt x="16576" y="140"/>
                </a:cubicBezTo>
                <a:lnTo>
                  <a:pt x="21335" y="5378"/>
                </a:lnTo>
                <a:cubicBezTo>
                  <a:pt x="21542" y="5468"/>
                  <a:pt x="21557" y="5756"/>
                  <a:pt x="21409" y="5972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7319668" y="4263966"/>
            <a:ext cx="1311256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Vendor relations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10800000">
            <a:off x="4695542" y="3835870"/>
            <a:ext cx="261819" cy="261819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91"/>
                  <a:pt x="21141" y="14477"/>
                  <a:pt x="20147" y="16200"/>
                </a:cubicBezTo>
                <a:cubicBezTo>
                  <a:pt x="19153" y="17923"/>
                  <a:pt x="17930" y="19226"/>
                  <a:pt x="16210" y="20183"/>
                </a:cubicBezTo>
                <a:cubicBezTo>
                  <a:pt x="14489" y="21179"/>
                  <a:pt x="12731" y="21600"/>
                  <a:pt x="10781" y="21600"/>
                </a:cubicBezTo>
                <a:cubicBezTo>
                  <a:pt x="8793" y="21600"/>
                  <a:pt x="7111" y="21179"/>
                  <a:pt x="5390" y="20183"/>
                </a:cubicBezTo>
                <a:cubicBezTo>
                  <a:pt x="3670" y="19226"/>
                  <a:pt x="2447" y="17923"/>
                  <a:pt x="1453" y="16200"/>
                </a:cubicBezTo>
                <a:cubicBezTo>
                  <a:pt x="459" y="14477"/>
                  <a:pt x="0" y="12791"/>
                  <a:pt x="0" y="10800"/>
                </a:cubicBezTo>
                <a:cubicBezTo>
                  <a:pt x="0" y="8809"/>
                  <a:pt x="459" y="7123"/>
                  <a:pt x="1453" y="5400"/>
                </a:cubicBezTo>
                <a:cubicBezTo>
                  <a:pt x="2447" y="3677"/>
                  <a:pt x="3670" y="2451"/>
                  <a:pt x="5390" y="1455"/>
                </a:cubicBezTo>
                <a:cubicBezTo>
                  <a:pt x="7111" y="460"/>
                  <a:pt x="8831" y="0"/>
                  <a:pt x="10781" y="0"/>
                </a:cubicBezTo>
                <a:cubicBezTo>
                  <a:pt x="12769" y="0"/>
                  <a:pt x="14489" y="460"/>
                  <a:pt x="16210" y="1455"/>
                </a:cubicBezTo>
                <a:cubicBezTo>
                  <a:pt x="17930" y="2451"/>
                  <a:pt x="19153" y="3677"/>
                  <a:pt x="20147" y="5400"/>
                </a:cubicBezTo>
                <a:cubicBezTo>
                  <a:pt x="21141" y="7123"/>
                  <a:pt x="21600" y="8809"/>
                  <a:pt x="21600" y="1080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7275052" y="5319529"/>
            <a:ext cx="1255152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Planning</a:t>
            </a:r>
            <a:endParaRPr/>
          </a:p>
        </p:txBody>
      </p:sp>
      <p:pic>
        <p:nvPicPr>
          <p:cNvPr descr="C:\Users\esalas01\AppData\Local\Microsoft\Windows\Temporary Internet Files\Content.IE5\LM22P7O8\Logo_xcode[1].png"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0150" y="4686552"/>
            <a:ext cx="589222" cy="58922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/>
          <p:nvPr/>
        </p:nvSpPr>
        <p:spPr>
          <a:xfrm>
            <a:off x="6787528" y="1273162"/>
            <a:ext cx="1790555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Non-Research Groups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esalas01\AppData\Local\Microsoft\Windows\Temporary Internet Files\Content.IE5\64OZZDBL\TU_Eindhoven_Safety123[1].png" id="216" name="Google Shape;2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6799" y="1533992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290664" y="1199472"/>
            <a:ext cx="2008563" cy="331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Departments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1755648" y="1365504"/>
            <a:ext cx="0" cy="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486137" y="1354238"/>
            <a:ext cx="0" cy="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list outline" id="220" name="Google Shape;22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3547" y="2610856"/>
            <a:ext cx="602912" cy="602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culator with solid fill" id="221" name="Google Shape;22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6799" y="5728154"/>
            <a:ext cx="600888" cy="600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ract with solid fill" id="222" name="Google Shape;22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5348" y="5745622"/>
            <a:ext cx="565952" cy="56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Responsibilities &amp; Interactions</a:t>
            </a:r>
            <a:endParaRPr/>
          </a:p>
        </p:txBody>
      </p:sp>
      <p:sp>
        <p:nvSpPr>
          <p:cNvPr id="229" name="Google Shape;229;p12"/>
          <p:cNvSpPr txBox="1"/>
          <p:nvPr>
            <p:ph idx="12" type="sldNum"/>
          </p:nvPr>
        </p:nvSpPr>
        <p:spPr>
          <a:xfrm>
            <a:off x="6997700" y="650392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1059766" y="3656995"/>
            <a:ext cx="243378" cy="585571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24"/>
                  <a:pt x="15017" y="1803"/>
                </a:cubicBezTo>
                <a:cubicBezTo>
                  <a:pt x="15017" y="2764"/>
                  <a:pt x="13001" y="3571"/>
                  <a:pt x="10697" y="3571"/>
                </a:cubicBezTo>
                <a:cubicBezTo>
                  <a:pt x="8352" y="3571"/>
                  <a:pt x="6418" y="2764"/>
                  <a:pt x="6418" y="1803"/>
                </a:cubicBezTo>
                <a:cubicBezTo>
                  <a:pt x="6418" y="824"/>
                  <a:pt x="8393" y="0"/>
                  <a:pt x="10697" y="0"/>
                </a:cubicBezTo>
                <a:close/>
                <a:moveTo>
                  <a:pt x="16169" y="4052"/>
                </a:moveTo>
                <a:lnTo>
                  <a:pt x="5349" y="4052"/>
                </a:lnTo>
                <a:cubicBezTo>
                  <a:pt x="2345" y="4052"/>
                  <a:pt x="0" y="5082"/>
                  <a:pt x="0" y="6284"/>
                </a:cubicBezTo>
                <a:lnTo>
                  <a:pt x="0" y="11813"/>
                </a:lnTo>
                <a:cubicBezTo>
                  <a:pt x="0" y="12242"/>
                  <a:pt x="823" y="12586"/>
                  <a:pt x="1893" y="12586"/>
                </a:cubicBezTo>
                <a:cubicBezTo>
                  <a:pt x="2921" y="12586"/>
                  <a:pt x="3744" y="12242"/>
                  <a:pt x="3744" y="11813"/>
                </a:cubicBezTo>
                <a:lnTo>
                  <a:pt x="3744" y="6765"/>
                </a:lnTo>
                <a:cubicBezTo>
                  <a:pt x="3744" y="6628"/>
                  <a:pt x="3950" y="6525"/>
                  <a:pt x="4320" y="6525"/>
                </a:cubicBezTo>
                <a:cubicBezTo>
                  <a:pt x="4649" y="6525"/>
                  <a:pt x="4896" y="6628"/>
                  <a:pt x="4896" y="6765"/>
                </a:cubicBezTo>
                <a:lnTo>
                  <a:pt x="4896" y="20381"/>
                </a:lnTo>
                <a:cubicBezTo>
                  <a:pt x="4896" y="21068"/>
                  <a:pt x="6048" y="21600"/>
                  <a:pt x="7570" y="21600"/>
                </a:cubicBezTo>
                <a:cubicBezTo>
                  <a:pt x="9093" y="21600"/>
                  <a:pt x="10245" y="21068"/>
                  <a:pt x="10245" y="20381"/>
                </a:cubicBezTo>
                <a:lnTo>
                  <a:pt x="10245" y="12637"/>
                </a:lnTo>
                <a:cubicBezTo>
                  <a:pt x="10245" y="12483"/>
                  <a:pt x="10450" y="12397"/>
                  <a:pt x="10821" y="12397"/>
                </a:cubicBezTo>
                <a:cubicBezTo>
                  <a:pt x="11150" y="12397"/>
                  <a:pt x="11397" y="12483"/>
                  <a:pt x="11397" y="12637"/>
                </a:cubicBezTo>
                <a:lnTo>
                  <a:pt x="11397" y="20381"/>
                </a:lnTo>
                <a:cubicBezTo>
                  <a:pt x="11397" y="21068"/>
                  <a:pt x="12549" y="21600"/>
                  <a:pt x="14071" y="21600"/>
                </a:cubicBezTo>
                <a:cubicBezTo>
                  <a:pt x="15593" y="21600"/>
                  <a:pt x="16745" y="21068"/>
                  <a:pt x="16745" y="20381"/>
                </a:cubicBezTo>
                <a:lnTo>
                  <a:pt x="16745" y="6765"/>
                </a:lnTo>
                <a:cubicBezTo>
                  <a:pt x="16745" y="6628"/>
                  <a:pt x="16992" y="6525"/>
                  <a:pt x="17321" y="6525"/>
                </a:cubicBezTo>
                <a:cubicBezTo>
                  <a:pt x="17650" y="6525"/>
                  <a:pt x="17897" y="6628"/>
                  <a:pt x="17897" y="6765"/>
                </a:cubicBezTo>
                <a:lnTo>
                  <a:pt x="17897" y="11813"/>
                </a:lnTo>
                <a:cubicBezTo>
                  <a:pt x="17897" y="12242"/>
                  <a:pt x="18720" y="12586"/>
                  <a:pt x="19749" y="12586"/>
                </a:cubicBezTo>
                <a:cubicBezTo>
                  <a:pt x="20818" y="12586"/>
                  <a:pt x="21600" y="12242"/>
                  <a:pt x="21600" y="11813"/>
                </a:cubicBezTo>
                <a:lnTo>
                  <a:pt x="21600" y="6284"/>
                </a:lnTo>
                <a:cubicBezTo>
                  <a:pt x="21600" y="5082"/>
                  <a:pt x="19049" y="4052"/>
                  <a:pt x="16169" y="405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1051570" y="2650899"/>
            <a:ext cx="243376" cy="585571"/>
          </a:xfrm>
          <a:custGeom>
            <a:rect b="b" l="l" r="r" t="t"/>
            <a:pathLst>
              <a:path extrusionOk="0" h="21600" w="21600">
                <a:moveTo>
                  <a:pt x="10676" y="0"/>
                </a:moveTo>
                <a:cubicBezTo>
                  <a:pt x="13026" y="0"/>
                  <a:pt x="15005" y="807"/>
                  <a:pt x="15005" y="1786"/>
                </a:cubicBezTo>
                <a:cubicBezTo>
                  <a:pt x="15005" y="2747"/>
                  <a:pt x="12985" y="3589"/>
                  <a:pt x="10676" y="3589"/>
                </a:cubicBezTo>
                <a:cubicBezTo>
                  <a:pt x="8327" y="3589"/>
                  <a:pt x="6389" y="2764"/>
                  <a:pt x="6389" y="1786"/>
                </a:cubicBezTo>
                <a:cubicBezTo>
                  <a:pt x="6389" y="824"/>
                  <a:pt x="8368" y="0"/>
                  <a:pt x="10676" y="0"/>
                </a:cubicBezTo>
                <a:close/>
                <a:moveTo>
                  <a:pt x="16159" y="4069"/>
                </a:moveTo>
                <a:lnTo>
                  <a:pt x="5318" y="4069"/>
                </a:lnTo>
                <a:cubicBezTo>
                  <a:pt x="2308" y="4069"/>
                  <a:pt x="0" y="5082"/>
                  <a:pt x="0" y="6301"/>
                </a:cubicBezTo>
                <a:lnTo>
                  <a:pt x="0" y="11779"/>
                </a:lnTo>
                <a:cubicBezTo>
                  <a:pt x="0" y="12208"/>
                  <a:pt x="783" y="12551"/>
                  <a:pt x="1855" y="12551"/>
                </a:cubicBezTo>
                <a:cubicBezTo>
                  <a:pt x="2885" y="12551"/>
                  <a:pt x="3710" y="12208"/>
                  <a:pt x="3710" y="11779"/>
                </a:cubicBezTo>
                <a:lnTo>
                  <a:pt x="3710" y="6731"/>
                </a:lnTo>
                <a:cubicBezTo>
                  <a:pt x="3710" y="6593"/>
                  <a:pt x="3916" y="6490"/>
                  <a:pt x="4287" y="6490"/>
                </a:cubicBezTo>
                <a:cubicBezTo>
                  <a:pt x="4617" y="6490"/>
                  <a:pt x="4864" y="6593"/>
                  <a:pt x="4864" y="6731"/>
                </a:cubicBezTo>
                <a:lnTo>
                  <a:pt x="4864" y="20398"/>
                </a:lnTo>
                <a:cubicBezTo>
                  <a:pt x="4864" y="21068"/>
                  <a:pt x="6018" y="21600"/>
                  <a:pt x="7544" y="21600"/>
                </a:cubicBezTo>
                <a:cubicBezTo>
                  <a:pt x="9069" y="21600"/>
                  <a:pt x="10223" y="21068"/>
                  <a:pt x="10223" y="20398"/>
                </a:cubicBezTo>
                <a:lnTo>
                  <a:pt x="10223" y="12637"/>
                </a:lnTo>
                <a:cubicBezTo>
                  <a:pt x="10223" y="12500"/>
                  <a:pt x="10470" y="12397"/>
                  <a:pt x="10800" y="12397"/>
                </a:cubicBezTo>
                <a:cubicBezTo>
                  <a:pt x="11130" y="12397"/>
                  <a:pt x="11377" y="12500"/>
                  <a:pt x="11377" y="12637"/>
                </a:cubicBezTo>
                <a:lnTo>
                  <a:pt x="11377" y="20398"/>
                </a:lnTo>
                <a:cubicBezTo>
                  <a:pt x="11377" y="21068"/>
                  <a:pt x="12531" y="21600"/>
                  <a:pt x="14056" y="21600"/>
                </a:cubicBezTo>
                <a:cubicBezTo>
                  <a:pt x="15582" y="21600"/>
                  <a:pt x="16736" y="21068"/>
                  <a:pt x="16736" y="20398"/>
                </a:cubicBezTo>
                <a:lnTo>
                  <a:pt x="16736" y="6782"/>
                </a:lnTo>
                <a:cubicBezTo>
                  <a:pt x="16736" y="6628"/>
                  <a:pt x="16942" y="6542"/>
                  <a:pt x="17313" y="6542"/>
                </a:cubicBezTo>
                <a:cubicBezTo>
                  <a:pt x="17643" y="6542"/>
                  <a:pt x="17890" y="6628"/>
                  <a:pt x="17890" y="6782"/>
                </a:cubicBezTo>
                <a:lnTo>
                  <a:pt x="17890" y="11813"/>
                </a:lnTo>
                <a:cubicBezTo>
                  <a:pt x="17890" y="12259"/>
                  <a:pt x="18715" y="12586"/>
                  <a:pt x="19745" y="12586"/>
                </a:cubicBezTo>
                <a:cubicBezTo>
                  <a:pt x="20817" y="12586"/>
                  <a:pt x="21600" y="12259"/>
                  <a:pt x="21600" y="11813"/>
                </a:cubicBezTo>
                <a:lnTo>
                  <a:pt x="21600" y="6336"/>
                </a:lnTo>
                <a:cubicBezTo>
                  <a:pt x="21518" y="5082"/>
                  <a:pt x="19044" y="4069"/>
                  <a:pt x="16159" y="4069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1039939" y="1761600"/>
            <a:ext cx="299422" cy="482064"/>
          </a:xfrm>
          <a:custGeom>
            <a:rect b="b" l="l" r="r" t="t"/>
            <a:pathLst>
              <a:path extrusionOk="0" h="21282" w="20660">
                <a:moveTo>
                  <a:pt x="13512" y="62"/>
                </a:moveTo>
                <a:cubicBezTo>
                  <a:pt x="15762" y="62"/>
                  <a:pt x="17498" y="1272"/>
                  <a:pt x="17755" y="1969"/>
                </a:cubicBezTo>
                <a:lnTo>
                  <a:pt x="20584" y="7938"/>
                </a:lnTo>
                <a:cubicBezTo>
                  <a:pt x="21130" y="9210"/>
                  <a:pt x="18591" y="9723"/>
                  <a:pt x="17948" y="8513"/>
                </a:cubicBezTo>
                <a:lnTo>
                  <a:pt x="15409" y="3077"/>
                </a:lnTo>
                <a:lnTo>
                  <a:pt x="14059" y="3077"/>
                </a:lnTo>
                <a:lnTo>
                  <a:pt x="18301" y="12738"/>
                </a:lnTo>
                <a:lnTo>
                  <a:pt x="14219" y="12738"/>
                </a:lnTo>
                <a:lnTo>
                  <a:pt x="14219" y="20328"/>
                </a:lnTo>
                <a:cubicBezTo>
                  <a:pt x="14219" y="21600"/>
                  <a:pt x="11134" y="21600"/>
                  <a:pt x="11134" y="20328"/>
                </a:cubicBezTo>
                <a:lnTo>
                  <a:pt x="11134" y="12677"/>
                </a:lnTo>
                <a:lnTo>
                  <a:pt x="9591" y="12677"/>
                </a:lnTo>
                <a:lnTo>
                  <a:pt x="9591" y="20205"/>
                </a:lnTo>
                <a:cubicBezTo>
                  <a:pt x="9591" y="21538"/>
                  <a:pt x="6505" y="21538"/>
                  <a:pt x="6505" y="20205"/>
                </a:cubicBezTo>
                <a:lnTo>
                  <a:pt x="6505" y="12677"/>
                </a:lnTo>
                <a:lnTo>
                  <a:pt x="2423" y="12677"/>
                </a:lnTo>
                <a:lnTo>
                  <a:pt x="6698" y="3015"/>
                </a:lnTo>
                <a:lnTo>
                  <a:pt x="5251" y="3015"/>
                </a:lnTo>
                <a:lnTo>
                  <a:pt x="2712" y="8451"/>
                </a:lnTo>
                <a:cubicBezTo>
                  <a:pt x="2069" y="9682"/>
                  <a:pt x="-470" y="9149"/>
                  <a:pt x="76" y="7877"/>
                </a:cubicBezTo>
                <a:lnTo>
                  <a:pt x="2873" y="1928"/>
                </a:lnTo>
                <a:cubicBezTo>
                  <a:pt x="3162" y="1231"/>
                  <a:pt x="4512" y="0"/>
                  <a:pt x="6891" y="0"/>
                </a:cubicBezTo>
                <a:lnTo>
                  <a:pt x="13512" y="0"/>
                </a:lnTo>
                <a:lnTo>
                  <a:pt x="13512" y="62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1143778" y="1659146"/>
            <a:ext cx="93796" cy="93797"/>
          </a:xfrm>
          <a:custGeom>
            <a:rect b="b" l="l" r="r" t="t"/>
            <a:pathLst>
              <a:path extrusionOk="0" h="21600" w="21600">
                <a:moveTo>
                  <a:pt x="21600" y="10853"/>
                </a:moveTo>
                <a:cubicBezTo>
                  <a:pt x="21600" y="4788"/>
                  <a:pt x="16812" y="0"/>
                  <a:pt x="10853" y="0"/>
                </a:cubicBezTo>
                <a:cubicBezTo>
                  <a:pt x="4788" y="0"/>
                  <a:pt x="0" y="4788"/>
                  <a:pt x="0" y="10853"/>
                </a:cubicBezTo>
                <a:cubicBezTo>
                  <a:pt x="0" y="16493"/>
                  <a:pt x="4788" y="21600"/>
                  <a:pt x="10853" y="21600"/>
                </a:cubicBezTo>
                <a:cubicBezTo>
                  <a:pt x="16812" y="21600"/>
                  <a:pt x="21600" y="16812"/>
                  <a:pt x="21600" y="10853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1039939" y="4839312"/>
            <a:ext cx="299422" cy="479909"/>
          </a:xfrm>
          <a:custGeom>
            <a:rect b="b" l="l" r="r" t="t"/>
            <a:pathLst>
              <a:path extrusionOk="0" h="21276" w="20660">
                <a:moveTo>
                  <a:pt x="13512" y="0"/>
                </a:moveTo>
                <a:cubicBezTo>
                  <a:pt x="15762" y="0"/>
                  <a:pt x="17498" y="1214"/>
                  <a:pt x="17755" y="1913"/>
                </a:cubicBezTo>
                <a:lnTo>
                  <a:pt x="20584" y="7899"/>
                </a:lnTo>
                <a:cubicBezTo>
                  <a:pt x="21130" y="9175"/>
                  <a:pt x="18591" y="9689"/>
                  <a:pt x="17948" y="8475"/>
                </a:cubicBezTo>
                <a:lnTo>
                  <a:pt x="15409" y="3024"/>
                </a:lnTo>
                <a:lnTo>
                  <a:pt x="14059" y="3024"/>
                </a:lnTo>
                <a:lnTo>
                  <a:pt x="18301" y="12713"/>
                </a:lnTo>
                <a:lnTo>
                  <a:pt x="14219" y="12713"/>
                </a:lnTo>
                <a:lnTo>
                  <a:pt x="14219" y="20304"/>
                </a:lnTo>
                <a:cubicBezTo>
                  <a:pt x="14219" y="21600"/>
                  <a:pt x="11134" y="21600"/>
                  <a:pt x="11134" y="20304"/>
                </a:cubicBezTo>
                <a:lnTo>
                  <a:pt x="11134" y="12651"/>
                </a:lnTo>
                <a:lnTo>
                  <a:pt x="9591" y="12651"/>
                </a:lnTo>
                <a:lnTo>
                  <a:pt x="9591" y="20263"/>
                </a:lnTo>
                <a:cubicBezTo>
                  <a:pt x="9591" y="21600"/>
                  <a:pt x="6505" y="21600"/>
                  <a:pt x="6505" y="20263"/>
                </a:cubicBezTo>
                <a:lnTo>
                  <a:pt x="6505" y="12713"/>
                </a:lnTo>
                <a:lnTo>
                  <a:pt x="2423" y="12713"/>
                </a:lnTo>
                <a:lnTo>
                  <a:pt x="6698" y="3024"/>
                </a:lnTo>
                <a:lnTo>
                  <a:pt x="5251" y="3024"/>
                </a:lnTo>
                <a:lnTo>
                  <a:pt x="2712" y="8475"/>
                </a:lnTo>
                <a:cubicBezTo>
                  <a:pt x="2069" y="9689"/>
                  <a:pt x="-470" y="9175"/>
                  <a:pt x="76" y="7899"/>
                </a:cubicBezTo>
                <a:lnTo>
                  <a:pt x="2873" y="1913"/>
                </a:lnTo>
                <a:cubicBezTo>
                  <a:pt x="3162" y="1214"/>
                  <a:pt x="4512" y="0"/>
                  <a:pt x="6891" y="0"/>
                </a:cubicBezTo>
                <a:lnTo>
                  <a:pt x="13512" y="0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143778" y="4734809"/>
            <a:ext cx="93796" cy="93796"/>
          </a:xfrm>
          <a:custGeom>
            <a:rect b="b" l="l" r="r" t="t"/>
            <a:pathLst>
              <a:path extrusionOk="0" h="21600" w="21600">
                <a:moveTo>
                  <a:pt x="21600" y="10853"/>
                </a:moveTo>
                <a:cubicBezTo>
                  <a:pt x="21600" y="4895"/>
                  <a:pt x="16812" y="0"/>
                  <a:pt x="10853" y="0"/>
                </a:cubicBezTo>
                <a:cubicBezTo>
                  <a:pt x="4788" y="0"/>
                  <a:pt x="0" y="4895"/>
                  <a:pt x="0" y="10853"/>
                </a:cubicBezTo>
                <a:cubicBezTo>
                  <a:pt x="0" y="16918"/>
                  <a:pt x="4788" y="21600"/>
                  <a:pt x="10853" y="21600"/>
                </a:cubicBezTo>
                <a:cubicBezTo>
                  <a:pt x="16812" y="21600"/>
                  <a:pt x="21600" y="16918"/>
                  <a:pt x="21600" y="10853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1059766" y="5742954"/>
            <a:ext cx="243378" cy="583523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43"/>
                  <a:pt x="15017" y="1806"/>
                </a:cubicBezTo>
                <a:cubicBezTo>
                  <a:pt x="15017" y="2786"/>
                  <a:pt x="13001" y="3594"/>
                  <a:pt x="10697" y="3594"/>
                </a:cubicBezTo>
                <a:cubicBezTo>
                  <a:pt x="8352" y="3594"/>
                  <a:pt x="6418" y="2786"/>
                  <a:pt x="6418" y="1806"/>
                </a:cubicBezTo>
                <a:cubicBezTo>
                  <a:pt x="6418" y="843"/>
                  <a:pt x="8393" y="0"/>
                  <a:pt x="10697" y="0"/>
                </a:cubicBezTo>
                <a:close/>
                <a:moveTo>
                  <a:pt x="16169" y="4024"/>
                </a:moveTo>
                <a:lnTo>
                  <a:pt x="5349" y="4024"/>
                </a:lnTo>
                <a:cubicBezTo>
                  <a:pt x="2345" y="4024"/>
                  <a:pt x="0" y="5056"/>
                  <a:pt x="0" y="6260"/>
                </a:cubicBezTo>
                <a:lnTo>
                  <a:pt x="0" y="11797"/>
                </a:lnTo>
                <a:cubicBezTo>
                  <a:pt x="0" y="12227"/>
                  <a:pt x="823" y="12571"/>
                  <a:pt x="1893" y="12571"/>
                </a:cubicBezTo>
                <a:cubicBezTo>
                  <a:pt x="2921" y="12571"/>
                  <a:pt x="3744" y="12227"/>
                  <a:pt x="3744" y="11797"/>
                </a:cubicBezTo>
                <a:lnTo>
                  <a:pt x="3744" y="6741"/>
                </a:lnTo>
                <a:cubicBezTo>
                  <a:pt x="3744" y="6604"/>
                  <a:pt x="3950" y="6501"/>
                  <a:pt x="4320" y="6501"/>
                </a:cubicBezTo>
                <a:cubicBezTo>
                  <a:pt x="4649" y="6501"/>
                  <a:pt x="4896" y="6604"/>
                  <a:pt x="4896" y="6741"/>
                </a:cubicBezTo>
                <a:lnTo>
                  <a:pt x="4896" y="20379"/>
                </a:lnTo>
                <a:cubicBezTo>
                  <a:pt x="4896" y="21067"/>
                  <a:pt x="6048" y="21600"/>
                  <a:pt x="7570" y="21600"/>
                </a:cubicBezTo>
                <a:cubicBezTo>
                  <a:pt x="9093" y="21600"/>
                  <a:pt x="10245" y="21067"/>
                  <a:pt x="10245" y="20379"/>
                </a:cubicBezTo>
                <a:lnTo>
                  <a:pt x="10245" y="12623"/>
                </a:lnTo>
                <a:cubicBezTo>
                  <a:pt x="10245" y="12468"/>
                  <a:pt x="10450" y="12382"/>
                  <a:pt x="10821" y="12382"/>
                </a:cubicBezTo>
                <a:cubicBezTo>
                  <a:pt x="11150" y="12382"/>
                  <a:pt x="11397" y="12468"/>
                  <a:pt x="11397" y="12623"/>
                </a:cubicBezTo>
                <a:lnTo>
                  <a:pt x="11397" y="20379"/>
                </a:lnTo>
                <a:cubicBezTo>
                  <a:pt x="11397" y="21067"/>
                  <a:pt x="12549" y="21600"/>
                  <a:pt x="14071" y="21600"/>
                </a:cubicBezTo>
                <a:cubicBezTo>
                  <a:pt x="15593" y="21600"/>
                  <a:pt x="16745" y="21067"/>
                  <a:pt x="16745" y="20379"/>
                </a:cubicBezTo>
                <a:lnTo>
                  <a:pt x="16745" y="6741"/>
                </a:lnTo>
                <a:cubicBezTo>
                  <a:pt x="16745" y="6604"/>
                  <a:pt x="16992" y="6501"/>
                  <a:pt x="17321" y="6501"/>
                </a:cubicBezTo>
                <a:cubicBezTo>
                  <a:pt x="17650" y="6501"/>
                  <a:pt x="17897" y="6604"/>
                  <a:pt x="17897" y="6741"/>
                </a:cubicBezTo>
                <a:lnTo>
                  <a:pt x="17897" y="11797"/>
                </a:lnTo>
                <a:cubicBezTo>
                  <a:pt x="17897" y="12227"/>
                  <a:pt x="18720" y="12571"/>
                  <a:pt x="19749" y="12571"/>
                </a:cubicBezTo>
                <a:cubicBezTo>
                  <a:pt x="20818" y="12571"/>
                  <a:pt x="21600" y="12227"/>
                  <a:pt x="21600" y="11797"/>
                </a:cubicBezTo>
                <a:lnTo>
                  <a:pt x="21600" y="6260"/>
                </a:lnTo>
                <a:cubicBezTo>
                  <a:pt x="21600" y="5056"/>
                  <a:pt x="19049" y="4024"/>
                  <a:pt x="16169" y="4024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/>
          <p:nvPr/>
        </p:nvSpPr>
        <p:spPr>
          <a:xfrm rot="10800000">
            <a:off x="1497018" y="1919755"/>
            <a:ext cx="2355973" cy="204861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13871" y="0"/>
                  <a:pt x="7729" y="21600"/>
                  <a:pt x="21600" y="2160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/>
          <p:nvPr/>
        </p:nvSpPr>
        <p:spPr>
          <a:xfrm rot="10800000">
            <a:off x="1449888" y="1874674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618"/>
                  <a:pt x="20073" y="16255"/>
                </a:cubicBezTo>
                <a:cubicBezTo>
                  <a:pt x="18982" y="18000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8000"/>
                  <a:pt x="1418" y="16255"/>
                </a:cubicBezTo>
                <a:cubicBezTo>
                  <a:pt x="436" y="14618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/>
          <p:nvPr/>
        </p:nvSpPr>
        <p:spPr>
          <a:xfrm rot="10800000">
            <a:off x="1497018" y="2944293"/>
            <a:ext cx="2355973" cy="102407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13871" y="0"/>
                  <a:pt x="7729" y="21600"/>
                  <a:pt x="21600" y="2160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 rot="10800000">
            <a:off x="1449888" y="2899212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618"/>
                  <a:pt x="20073" y="16255"/>
                </a:cubicBezTo>
                <a:cubicBezTo>
                  <a:pt x="18982" y="18000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8000"/>
                  <a:pt x="1418" y="16255"/>
                </a:cubicBezTo>
                <a:cubicBezTo>
                  <a:pt x="436" y="14618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12"/>
          <p:cNvCxnSpPr/>
          <p:nvPr/>
        </p:nvCxnSpPr>
        <p:spPr>
          <a:xfrm rot="10800000">
            <a:off x="1497018" y="3968366"/>
            <a:ext cx="2355973" cy="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2" name="Google Shape;242;p12"/>
          <p:cNvSpPr/>
          <p:nvPr/>
        </p:nvSpPr>
        <p:spPr>
          <a:xfrm rot="10800000">
            <a:off x="1449888" y="3921701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509"/>
                  <a:pt x="20073" y="16145"/>
                </a:cubicBezTo>
                <a:cubicBezTo>
                  <a:pt x="18982" y="17891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7891"/>
                  <a:pt x="1418" y="16145"/>
                </a:cubicBezTo>
                <a:cubicBezTo>
                  <a:pt x="436" y="14509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818"/>
                  <a:pt x="3709" y="2618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618"/>
                  <a:pt x="18982" y="3818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 rot="10800000">
            <a:off x="1497018" y="3968831"/>
            <a:ext cx="2355973" cy="102407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3871" y="21600"/>
                  <a:pt x="7729" y="0"/>
                  <a:pt x="21600" y="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 rot="10800000">
            <a:off x="1449888" y="4946239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400"/>
                  <a:pt x="20073" y="16145"/>
                </a:cubicBezTo>
                <a:cubicBezTo>
                  <a:pt x="18982" y="17782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7782"/>
                  <a:pt x="1418" y="16145"/>
                </a:cubicBezTo>
                <a:cubicBezTo>
                  <a:pt x="436" y="14400"/>
                  <a:pt x="0" y="12764"/>
                  <a:pt x="0" y="10800"/>
                </a:cubicBezTo>
                <a:cubicBezTo>
                  <a:pt x="0" y="8836"/>
                  <a:pt x="436" y="7091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436"/>
                  <a:pt x="8836" y="0"/>
                  <a:pt x="10800" y="0"/>
                </a:cubicBezTo>
                <a:cubicBezTo>
                  <a:pt x="12764" y="0"/>
                  <a:pt x="14400" y="436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091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 rot="10800000">
            <a:off x="1497018" y="3966782"/>
            <a:ext cx="2355973" cy="2048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3871" y="21600"/>
                  <a:pt x="7729" y="0"/>
                  <a:pt x="21600" y="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 rot="10800000">
            <a:off x="1449888" y="5970776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400"/>
                  <a:pt x="20073" y="16145"/>
                </a:cubicBezTo>
                <a:cubicBezTo>
                  <a:pt x="18982" y="17782"/>
                  <a:pt x="17782" y="19091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091"/>
                  <a:pt x="2400" y="17782"/>
                  <a:pt x="1418" y="16145"/>
                </a:cubicBezTo>
                <a:cubicBezTo>
                  <a:pt x="436" y="14400"/>
                  <a:pt x="0" y="12764"/>
                  <a:pt x="0" y="10800"/>
                </a:cubicBezTo>
                <a:cubicBezTo>
                  <a:pt x="0" y="8836"/>
                  <a:pt x="436" y="7091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436"/>
                  <a:pt x="8836" y="0"/>
                  <a:pt x="10800" y="0"/>
                </a:cubicBezTo>
                <a:cubicBezTo>
                  <a:pt x="12764" y="0"/>
                  <a:pt x="14400" y="436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091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 rot="10800000">
            <a:off x="3854366" y="3837689"/>
            <a:ext cx="261819" cy="261819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91"/>
                  <a:pt x="21141" y="14477"/>
                  <a:pt x="20147" y="16200"/>
                </a:cubicBezTo>
                <a:cubicBezTo>
                  <a:pt x="19153" y="17923"/>
                  <a:pt x="17930" y="19226"/>
                  <a:pt x="16210" y="20183"/>
                </a:cubicBezTo>
                <a:cubicBezTo>
                  <a:pt x="14489" y="21179"/>
                  <a:pt x="12731" y="21600"/>
                  <a:pt x="10781" y="21600"/>
                </a:cubicBezTo>
                <a:cubicBezTo>
                  <a:pt x="8793" y="21600"/>
                  <a:pt x="7111" y="21179"/>
                  <a:pt x="5390" y="20183"/>
                </a:cubicBezTo>
                <a:cubicBezTo>
                  <a:pt x="3670" y="19226"/>
                  <a:pt x="2447" y="17923"/>
                  <a:pt x="1453" y="16200"/>
                </a:cubicBezTo>
                <a:cubicBezTo>
                  <a:pt x="459" y="14477"/>
                  <a:pt x="0" y="12791"/>
                  <a:pt x="0" y="10800"/>
                </a:cubicBezTo>
                <a:cubicBezTo>
                  <a:pt x="0" y="8809"/>
                  <a:pt x="459" y="7123"/>
                  <a:pt x="1453" y="5400"/>
                </a:cubicBezTo>
                <a:cubicBezTo>
                  <a:pt x="2447" y="3677"/>
                  <a:pt x="3670" y="2451"/>
                  <a:pt x="5390" y="1455"/>
                </a:cubicBezTo>
                <a:cubicBezTo>
                  <a:pt x="7111" y="460"/>
                  <a:pt x="8831" y="0"/>
                  <a:pt x="10781" y="0"/>
                </a:cubicBezTo>
                <a:cubicBezTo>
                  <a:pt x="12769" y="0"/>
                  <a:pt x="14489" y="460"/>
                  <a:pt x="16210" y="1455"/>
                </a:cubicBezTo>
                <a:cubicBezTo>
                  <a:pt x="17930" y="2451"/>
                  <a:pt x="19153" y="3677"/>
                  <a:pt x="20147" y="5400"/>
                </a:cubicBezTo>
                <a:cubicBezTo>
                  <a:pt x="21141" y="7123"/>
                  <a:pt x="21600" y="8809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12"/>
          <p:cNvGrpSpPr/>
          <p:nvPr/>
        </p:nvGrpSpPr>
        <p:grpSpPr>
          <a:xfrm>
            <a:off x="3835533" y="4150299"/>
            <a:ext cx="299484" cy="584510"/>
            <a:chOff x="2871837" y="4163561"/>
            <a:chExt cx="299484" cy="584510"/>
          </a:xfrm>
        </p:grpSpPr>
        <p:sp>
          <p:nvSpPr>
            <p:cNvPr id="249" name="Google Shape;249;p12"/>
            <p:cNvSpPr/>
            <p:nvPr/>
          </p:nvSpPr>
          <p:spPr>
            <a:xfrm>
              <a:off x="2871837" y="4266014"/>
              <a:ext cx="299484" cy="482057"/>
            </a:xfrm>
            <a:custGeom>
              <a:rect b="b" l="l" r="r" t="t"/>
              <a:pathLst>
                <a:path extrusionOk="0" h="21282" w="20664">
                  <a:moveTo>
                    <a:pt x="13516" y="62"/>
                  </a:moveTo>
                  <a:cubicBezTo>
                    <a:pt x="15788" y="62"/>
                    <a:pt x="17516" y="1273"/>
                    <a:pt x="17772" y="1971"/>
                  </a:cubicBezTo>
                  <a:lnTo>
                    <a:pt x="20588" y="7925"/>
                  </a:lnTo>
                  <a:cubicBezTo>
                    <a:pt x="21132" y="9219"/>
                    <a:pt x="18604" y="9732"/>
                    <a:pt x="17964" y="8521"/>
                  </a:cubicBezTo>
                  <a:lnTo>
                    <a:pt x="15436" y="3059"/>
                  </a:lnTo>
                  <a:lnTo>
                    <a:pt x="13996" y="3059"/>
                  </a:lnTo>
                  <a:lnTo>
                    <a:pt x="18220" y="12751"/>
                  </a:lnTo>
                  <a:lnTo>
                    <a:pt x="14156" y="12751"/>
                  </a:lnTo>
                  <a:lnTo>
                    <a:pt x="14156" y="20327"/>
                  </a:lnTo>
                  <a:cubicBezTo>
                    <a:pt x="14156" y="21600"/>
                    <a:pt x="11084" y="21600"/>
                    <a:pt x="11084" y="20327"/>
                  </a:cubicBezTo>
                  <a:lnTo>
                    <a:pt x="11084" y="12627"/>
                  </a:lnTo>
                  <a:lnTo>
                    <a:pt x="9548" y="12627"/>
                  </a:lnTo>
                  <a:lnTo>
                    <a:pt x="9548" y="20224"/>
                  </a:lnTo>
                  <a:cubicBezTo>
                    <a:pt x="9548" y="21559"/>
                    <a:pt x="6476" y="21559"/>
                    <a:pt x="6476" y="20224"/>
                  </a:cubicBezTo>
                  <a:lnTo>
                    <a:pt x="6476" y="12689"/>
                  </a:lnTo>
                  <a:lnTo>
                    <a:pt x="2412" y="12689"/>
                  </a:lnTo>
                  <a:lnTo>
                    <a:pt x="6668" y="3018"/>
                  </a:lnTo>
                  <a:lnTo>
                    <a:pt x="5228" y="3018"/>
                  </a:lnTo>
                  <a:lnTo>
                    <a:pt x="2700" y="8459"/>
                  </a:lnTo>
                  <a:cubicBezTo>
                    <a:pt x="2060" y="9671"/>
                    <a:pt x="-468" y="9157"/>
                    <a:pt x="76" y="7884"/>
                  </a:cubicBezTo>
                  <a:lnTo>
                    <a:pt x="2860" y="1910"/>
                  </a:lnTo>
                  <a:cubicBezTo>
                    <a:pt x="3148" y="1211"/>
                    <a:pt x="4492" y="0"/>
                    <a:pt x="6860" y="0"/>
                  </a:cubicBezTo>
                  <a:lnTo>
                    <a:pt x="13516" y="0"/>
                  </a:lnTo>
                  <a:lnTo>
                    <a:pt x="13516" y="62"/>
                  </a:ln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2977755" y="4163561"/>
              <a:ext cx="93797" cy="93794"/>
            </a:xfrm>
            <a:custGeom>
              <a:rect b="b" l="l" r="r" t="t"/>
              <a:pathLst>
                <a:path extrusionOk="0" h="21600" w="21600">
                  <a:moveTo>
                    <a:pt x="21600" y="10693"/>
                  </a:moveTo>
                  <a:cubicBezTo>
                    <a:pt x="21600" y="4705"/>
                    <a:pt x="16705" y="0"/>
                    <a:pt x="10747" y="0"/>
                  </a:cubicBezTo>
                  <a:cubicBezTo>
                    <a:pt x="4682" y="0"/>
                    <a:pt x="0" y="4705"/>
                    <a:pt x="0" y="10693"/>
                  </a:cubicBezTo>
                  <a:cubicBezTo>
                    <a:pt x="0" y="16788"/>
                    <a:pt x="4469" y="21600"/>
                    <a:pt x="10747" y="21600"/>
                  </a:cubicBezTo>
                  <a:cubicBezTo>
                    <a:pt x="16812" y="21600"/>
                    <a:pt x="21600" y="16788"/>
                    <a:pt x="21600" y="10693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12"/>
          <p:cNvSpPr/>
          <p:nvPr/>
        </p:nvSpPr>
        <p:spPr>
          <a:xfrm>
            <a:off x="3370788" y="4770367"/>
            <a:ext cx="1095046" cy="400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Leads</a:t>
            </a:r>
            <a:endParaRPr/>
          </a:p>
        </p:txBody>
      </p:sp>
      <p:cxnSp>
        <p:nvCxnSpPr>
          <p:cNvPr id="252" name="Google Shape;252;p12"/>
          <p:cNvCxnSpPr/>
          <p:nvPr/>
        </p:nvCxnSpPr>
        <p:spPr>
          <a:xfrm flipH="1">
            <a:off x="4105098" y="3955635"/>
            <a:ext cx="603115" cy="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53" name="Google Shape;253;p12"/>
          <p:cNvSpPr/>
          <p:nvPr/>
        </p:nvSpPr>
        <p:spPr>
          <a:xfrm>
            <a:off x="4694282" y="4162500"/>
            <a:ext cx="243378" cy="585571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24"/>
                  <a:pt x="15017" y="1803"/>
                </a:cubicBezTo>
                <a:cubicBezTo>
                  <a:pt x="15017" y="2764"/>
                  <a:pt x="13001" y="3571"/>
                  <a:pt x="10697" y="3571"/>
                </a:cubicBezTo>
                <a:cubicBezTo>
                  <a:pt x="8352" y="3571"/>
                  <a:pt x="6418" y="2764"/>
                  <a:pt x="6418" y="1803"/>
                </a:cubicBezTo>
                <a:cubicBezTo>
                  <a:pt x="6418" y="824"/>
                  <a:pt x="8393" y="0"/>
                  <a:pt x="10697" y="0"/>
                </a:cubicBezTo>
                <a:close/>
                <a:moveTo>
                  <a:pt x="16169" y="4052"/>
                </a:moveTo>
                <a:lnTo>
                  <a:pt x="5349" y="4052"/>
                </a:lnTo>
                <a:cubicBezTo>
                  <a:pt x="2345" y="4052"/>
                  <a:pt x="0" y="5082"/>
                  <a:pt x="0" y="6284"/>
                </a:cubicBezTo>
                <a:lnTo>
                  <a:pt x="0" y="11813"/>
                </a:lnTo>
                <a:cubicBezTo>
                  <a:pt x="0" y="12242"/>
                  <a:pt x="823" y="12586"/>
                  <a:pt x="1893" y="12586"/>
                </a:cubicBezTo>
                <a:cubicBezTo>
                  <a:pt x="2921" y="12586"/>
                  <a:pt x="3744" y="12242"/>
                  <a:pt x="3744" y="11813"/>
                </a:cubicBezTo>
                <a:lnTo>
                  <a:pt x="3744" y="6765"/>
                </a:lnTo>
                <a:cubicBezTo>
                  <a:pt x="3744" y="6628"/>
                  <a:pt x="3950" y="6525"/>
                  <a:pt x="4320" y="6525"/>
                </a:cubicBezTo>
                <a:cubicBezTo>
                  <a:pt x="4649" y="6525"/>
                  <a:pt x="4896" y="6628"/>
                  <a:pt x="4896" y="6765"/>
                </a:cubicBezTo>
                <a:lnTo>
                  <a:pt x="4896" y="20381"/>
                </a:lnTo>
                <a:cubicBezTo>
                  <a:pt x="4896" y="21068"/>
                  <a:pt x="6048" y="21600"/>
                  <a:pt x="7570" y="21600"/>
                </a:cubicBezTo>
                <a:cubicBezTo>
                  <a:pt x="9093" y="21600"/>
                  <a:pt x="10245" y="21068"/>
                  <a:pt x="10245" y="20381"/>
                </a:cubicBezTo>
                <a:lnTo>
                  <a:pt x="10245" y="12637"/>
                </a:lnTo>
                <a:cubicBezTo>
                  <a:pt x="10245" y="12483"/>
                  <a:pt x="10450" y="12397"/>
                  <a:pt x="10821" y="12397"/>
                </a:cubicBezTo>
                <a:cubicBezTo>
                  <a:pt x="11150" y="12397"/>
                  <a:pt x="11397" y="12483"/>
                  <a:pt x="11397" y="12637"/>
                </a:cubicBezTo>
                <a:lnTo>
                  <a:pt x="11397" y="20381"/>
                </a:lnTo>
                <a:cubicBezTo>
                  <a:pt x="11397" y="21068"/>
                  <a:pt x="12549" y="21600"/>
                  <a:pt x="14071" y="21600"/>
                </a:cubicBezTo>
                <a:cubicBezTo>
                  <a:pt x="15593" y="21600"/>
                  <a:pt x="16745" y="21068"/>
                  <a:pt x="16745" y="20381"/>
                </a:cubicBezTo>
                <a:lnTo>
                  <a:pt x="16745" y="6765"/>
                </a:lnTo>
                <a:cubicBezTo>
                  <a:pt x="16745" y="6628"/>
                  <a:pt x="16992" y="6525"/>
                  <a:pt x="17321" y="6525"/>
                </a:cubicBezTo>
                <a:cubicBezTo>
                  <a:pt x="17650" y="6525"/>
                  <a:pt x="17897" y="6628"/>
                  <a:pt x="17897" y="6765"/>
                </a:cubicBezTo>
                <a:lnTo>
                  <a:pt x="17897" y="11813"/>
                </a:lnTo>
                <a:cubicBezTo>
                  <a:pt x="17897" y="12242"/>
                  <a:pt x="18720" y="12586"/>
                  <a:pt x="19749" y="12586"/>
                </a:cubicBezTo>
                <a:cubicBezTo>
                  <a:pt x="20818" y="12586"/>
                  <a:pt x="21600" y="12242"/>
                  <a:pt x="21600" y="11813"/>
                </a:cubicBezTo>
                <a:lnTo>
                  <a:pt x="21600" y="6284"/>
                </a:lnTo>
                <a:cubicBezTo>
                  <a:pt x="21600" y="5082"/>
                  <a:pt x="19049" y="4052"/>
                  <a:pt x="16169" y="405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4508221" y="4764347"/>
            <a:ext cx="676467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Ops</a:t>
            </a:r>
            <a:endParaRPr/>
          </a:p>
        </p:txBody>
      </p:sp>
      <p:grpSp>
        <p:nvGrpSpPr>
          <p:cNvPr id="255" name="Google Shape;255;p12"/>
          <p:cNvGrpSpPr/>
          <p:nvPr/>
        </p:nvGrpSpPr>
        <p:grpSpPr>
          <a:xfrm rot="10800000">
            <a:off x="4963696" y="1873089"/>
            <a:ext cx="2403103" cy="4187848"/>
            <a:chOff x="4195184" y="1873089"/>
            <a:chExt cx="2403103" cy="4187848"/>
          </a:xfrm>
        </p:grpSpPr>
        <p:sp>
          <p:nvSpPr>
            <p:cNvPr id="256" name="Google Shape;256;p12"/>
            <p:cNvSpPr/>
            <p:nvPr/>
          </p:nvSpPr>
          <p:spPr>
            <a:xfrm rot="10800000">
              <a:off x="4242314" y="1918170"/>
              <a:ext cx="2355973" cy="20486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3871" y="0"/>
                    <a:pt x="7729" y="21600"/>
                    <a:pt x="2160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 rot="10800000">
              <a:off x="4195184" y="1873089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618"/>
                    <a:pt x="20073" y="16255"/>
                  </a:cubicBezTo>
                  <a:cubicBezTo>
                    <a:pt x="18982" y="18000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8000"/>
                    <a:pt x="1418" y="16255"/>
                  </a:cubicBezTo>
                  <a:cubicBezTo>
                    <a:pt x="436" y="14618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 rot="10800000">
              <a:off x="4242314" y="2942708"/>
              <a:ext cx="2355973" cy="102407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3871" y="0"/>
                    <a:pt x="7729" y="21600"/>
                    <a:pt x="2160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 rot="10800000">
              <a:off x="4195184" y="2897627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618"/>
                    <a:pt x="20073" y="16255"/>
                  </a:cubicBezTo>
                  <a:cubicBezTo>
                    <a:pt x="18982" y="18000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8000"/>
                    <a:pt x="1418" y="16255"/>
                  </a:cubicBezTo>
                  <a:cubicBezTo>
                    <a:pt x="436" y="14618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0" name="Google Shape;260;p12"/>
            <p:cNvCxnSpPr/>
            <p:nvPr/>
          </p:nvCxnSpPr>
          <p:spPr>
            <a:xfrm rot="10800000">
              <a:off x="4242314" y="3966781"/>
              <a:ext cx="2355973" cy="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261" name="Google Shape;261;p12"/>
            <p:cNvSpPr/>
            <p:nvPr/>
          </p:nvSpPr>
          <p:spPr>
            <a:xfrm rot="10800000">
              <a:off x="4195184" y="3920116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509"/>
                    <a:pt x="20073" y="16145"/>
                  </a:cubicBezTo>
                  <a:cubicBezTo>
                    <a:pt x="18982" y="17891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7891"/>
                    <a:pt x="1418" y="16145"/>
                  </a:cubicBezTo>
                  <a:cubicBezTo>
                    <a:pt x="436" y="14509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818"/>
                    <a:pt x="3709" y="2618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618"/>
                    <a:pt x="18982" y="3818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 rot="10800000">
              <a:off x="4242314" y="3967246"/>
              <a:ext cx="2355973" cy="1024074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13871" y="21600"/>
                    <a:pt x="7729" y="0"/>
                    <a:pt x="21600" y="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 rot="10800000">
              <a:off x="4195184" y="4944654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400"/>
                    <a:pt x="20073" y="16145"/>
                  </a:cubicBezTo>
                  <a:cubicBezTo>
                    <a:pt x="18982" y="17782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7782"/>
                    <a:pt x="1418" y="16145"/>
                  </a:cubicBezTo>
                  <a:cubicBezTo>
                    <a:pt x="436" y="14400"/>
                    <a:pt x="0" y="12764"/>
                    <a:pt x="0" y="10800"/>
                  </a:cubicBezTo>
                  <a:cubicBezTo>
                    <a:pt x="0" y="8836"/>
                    <a:pt x="436" y="7091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091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 rot="10800000">
              <a:off x="4242314" y="3965197"/>
              <a:ext cx="2355973" cy="204861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13871" y="21600"/>
                    <a:pt x="7729" y="0"/>
                    <a:pt x="21600" y="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 rot="10800000">
              <a:off x="4195184" y="5969191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400"/>
                    <a:pt x="20073" y="16145"/>
                  </a:cubicBezTo>
                  <a:cubicBezTo>
                    <a:pt x="18982" y="17782"/>
                    <a:pt x="17782" y="19091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091"/>
                    <a:pt x="2400" y="17782"/>
                    <a:pt x="1418" y="16145"/>
                  </a:cubicBezTo>
                  <a:cubicBezTo>
                    <a:pt x="436" y="14400"/>
                    <a:pt x="0" y="12764"/>
                    <a:pt x="0" y="10800"/>
                  </a:cubicBezTo>
                  <a:cubicBezTo>
                    <a:pt x="0" y="8836"/>
                    <a:pt x="436" y="7091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091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12"/>
          <p:cNvSpPr/>
          <p:nvPr/>
        </p:nvSpPr>
        <p:spPr>
          <a:xfrm>
            <a:off x="7275052" y="6469891"/>
            <a:ext cx="2133600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 &amp; Contracts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8045109" y="2646537"/>
            <a:ext cx="502305" cy="502177"/>
          </a:xfrm>
          <a:custGeom>
            <a:rect b="b" l="l" r="r" t="t"/>
            <a:pathLst>
              <a:path extrusionOk="0" h="21583" w="21589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7319668" y="3280359"/>
            <a:ext cx="1811632" cy="400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&amp; Equipment Maintenance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7504897" y="2295252"/>
            <a:ext cx="540212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EH&amp;S </a:t>
            </a:r>
            <a:endParaRPr/>
          </a:p>
        </p:txBody>
      </p:sp>
      <p:sp>
        <p:nvSpPr>
          <p:cNvPr id="270" name="Google Shape;270;p12"/>
          <p:cNvSpPr/>
          <p:nvPr/>
        </p:nvSpPr>
        <p:spPr>
          <a:xfrm>
            <a:off x="7513228" y="3792382"/>
            <a:ext cx="535724" cy="440868"/>
          </a:xfrm>
          <a:custGeom>
            <a:rect b="b" l="l" r="r" t="t"/>
            <a:pathLst>
              <a:path extrusionOk="0" h="21542" w="21508">
                <a:moveTo>
                  <a:pt x="21409" y="5972"/>
                </a:moveTo>
                <a:lnTo>
                  <a:pt x="19763" y="8186"/>
                </a:lnTo>
                <a:lnTo>
                  <a:pt x="18666" y="10220"/>
                </a:lnTo>
                <a:cubicBezTo>
                  <a:pt x="18473" y="10526"/>
                  <a:pt x="18266" y="10760"/>
                  <a:pt x="18029" y="10994"/>
                </a:cubicBezTo>
                <a:cubicBezTo>
                  <a:pt x="17732" y="11282"/>
                  <a:pt x="17421" y="11498"/>
                  <a:pt x="17080" y="11678"/>
                </a:cubicBezTo>
                <a:cubicBezTo>
                  <a:pt x="16887" y="11768"/>
                  <a:pt x="16680" y="11840"/>
                  <a:pt x="16472" y="11894"/>
                </a:cubicBezTo>
                <a:cubicBezTo>
                  <a:pt x="16472" y="11894"/>
                  <a:pt x="16472" y="11894"/>
                  <a:pt x="16457" y="11894"/>
                </a:cubicBezTo>
                <a:cubicBezTo>
                  <a:pt x="16264" y="11930"/>
                  <a:pt x="16087" y="11984"/>
                  <a:pt x="15879" y="11984"/>
                </a:cubicBezTo>
                <a:cubicBezTo>
                  <a:pt x="16087" y="11984"/>
                  <a:pt x="16279" y="11930"/>
                  <a:pt x="16472" y="11894"/>
                </a:cubicBezTo>
                <a:cubicBezTo>
                  <a:pt x="16472" y="11894"/>
                  <a:pt x="16472" y="11894"/>
                  <a:pt x="16487" y="11894"/>
                </a:cubicBezTo>
                <a:lnTo>
                  <a:pt x="17273" y="12848"/>
                </a:lnTo>
                <a:cubicBezTo>
                  <a:pt x="17273" y="12848"/>
                  <a:pt x="17273" y="12866"/>
                  <a:pt x="17287" y="12866"/>
                </a:cubicBezTo>
                <a:cubicBezTo>
                  <a:pt x="17539" y="13172"/>
                  <a:pt x="17717" y="13586"/>
                  <a:pt x="17717" y="14054"/>
                </a:cubicBezTo>
                <a:cubicBezTo>
                  <a:pt x="17717" y="14972"/>
                  <a:pt x="17110" y="15692"/>
                  <a:pt x="16368" y="15692"/>
                </a:cubicBezTo>
                <a:cubicBezTo>
                  <a:pt x="16294" y="15692"/>
                  <a:pt x="16220" y="15692"/>
                  <a:pt x="16131" y="15674"/>
                </a:cubicBezTo>
                <a:cubicBezTo>
                  <a:pt x="16146" y="15782"/>
                  <a:pt x="16146" y="15872"/>
                  <a:pt x="16146" y="15980"/>
                </a:cubicBezTo>
                <a:cubicBezTo>
                  <a:pt x="16146" y="16898"/>
                  <a:pt x="15538" y="17618"/>
                  <a:pt x="14797" y="17618"/>
                </a:cubicBezTo>
                <a:cubicBezTo>
                  <a:pt x="14708" y="17618"/>
                  <a:pt x="14619" y="17618"/>
                  <a:pt x="14545" y="17600"/>
                </a:cubicBezTo>
                <a:cubicBezTo>
                  <a:pt x="14545" y="17690"/>
                  <a:pt x="14560" y="17780"/>
                  <a:pt x="14560" y="17888"/>
                </a:cubicBezTo>
                <a:cubicBezTo>
                  <a:pt x="14560" y="18788"/>
                  <a:pt x="13952" y="19526"/>
                  <a:pt x="13211" y="19526"/>
                </a:cubicBezTo>
                <a:cubicBezTo>
                  <a:pt x="13136" y="19526"/>
                  <a:pt x="13062" y="19526"/>
                  <a:pt x="12973" y="19508"/>
                </a:cubicBezTo>
                <a:cubicBezTo>
                  <a:pt x="12988" y="19616"/>
                  <a:pt x="12988" y="19706"/>
                  <a:pt x="12988" y="19814"/>
                </a:cubicBezTo>
                <a:cubicBezTo>
                  <a:pt x="12988" y="20714"/>
                  <a:pt x="12395" y="21452"/>
                  <a:pt x="11639" y="21452"/>
                </a:cubicBezTo>
                <a:cubicBezTo>
                  <a:pt x="11254" y="21452"/>
                  <a:pt x="10898" y="21236"/>
                  <a:pt x="10646" y="20912"/>
                </a:cubicBezTo>
                <a:cubicBezTo>
                  <a:pt x="10616" y="20894"/>
                  <a:pt x="10601" y="20876"/>
                  <a:pt x="10587" y="20858"/>
                </a:cubicBezTo>
                <a:lnTo>
                  <a:pt x="9430" y="19436"/>
                </a:lnTo>
                <a:lnTo>
                  <a:pt x="8215" y="20912"/>
                </a:lnTo>
                <a:cubicBezTo>
                  <a:pt x="7977" y="21308"/>
                  <a:pt x="7607" y="21542"/>
                  <a:pt x="7177" y="21542"/>
                </a:cubicBezTo>
                <a:cubicBezTo>
                  <a:pt x="6450" y="21542"/>
                  <a:pt x="5887" y="20822"/>
                  <a:pt x="5887" y="19958"/>
                </a:cubicBezTo>
                <a:cubicBezTo>
                  <a:pt x="5887" y="19832"/>
                  <a:pt x="5887" y="19706"/>
                  <a:pt x="5917" y="19580"/>
                </a:cubicBezTo>
                <a:cubicBezTo>
                  <a:pt x="5813" y="19598"/>
                  <a:pt x="5709" y="19616"/>
                  <a:pt x="5590" y="19616"/>
                </a:cubicBezTo>
                <a:cubicBezTo>
                  <a:pt x="4864" y="19616"/>
                  <a:pt x="4301" y="18896"/>
                  <a:pt x="4301" y="18032"/>
                </a:cubicBezTo>
                <a:cubicBezTo>
                  <a:pt x="4301" y="17906"/>
                  <a:pt x="4301" y="17798"/>
                  <a:pt x="4330" y="17690"/>
                </a:cubicBezTo>
                <a:cubicBezTo>
                  <a:pt x="4227" y="17708"/>
                  <a:pt x="4123" y="17726"/>
                  <a:pt x="4004" y="17726"/>
                </a:cubicBezTo>
                <a:cubicBezTo>
                  <a:pt x="3278" y="17726"/>
                  <a:pt x="2714" y="17024"/>
                  <a:pt x="2714" y="16160"/>
                </a:cubicBezTo>
                <a:cubicBezTo>
                  <a:pt x="2714" y="16016"/>
                  <a:pt x="2714" y="15890"/>
                  <a:pt x="2744" y="15782"/>
                </a:cubicBezTo>
                <a:cubicBezTo>
                  <a:pt x="2655" y="15800"/>
                  <a:pt x="2566" y="15800"/>
                  <a:pt x="2477" y="15800"/>
                </a:cubicBezTo>
                <a:cubicBezTo>
                  <a:pt x="1751" y="15800"/>
                  <a:pt x="1173" y="15098"/>
                  <a:pt x="1173" y="14234"/>
                </a:cubicBezTo>
                <a:cubicBezTo>
                  <a:pt x="1173" y="13910"/>
                  <a:pt x="1262" y="13586"/>
                  <a:pt x="1410" y="13316"/>
                </a:cubicBezTo>
                <a:cubicBezTo>
                  <a:pt x="1410" y="13298"/>
                  <a:pt x="1410" y="13280"/>
                  <a:pt x="1425" y="13280"/>
                </a:cubicBezTo>
                <a:cubicBezTo>
                  <a:pt x="1439" y="13262"/>
                  <a:pt x="1484" y="13208"/>
                  <a:pt x="1514" y="13172"/>
                </a:cubicBezTo>
                <a:cubicBezTo>
                  <a:pt x="1543" y="13118"/>
                  <a:pt x="1573" y="13064"/>
                  <a:pt x="1617" y="13028"/>
                </a:cubicBezTo>
                <a:cubicBezTo>
                  <a:pt x="1958" y="12578"/>
                  <a:pt x="2522" y="11930"/>
                  <a:pt x="2907" y="11480"/>
                </a:cubicBezTo>
                <a:lnTo>
                  <a:pt x="135" y="8150"/>
                </a:lnTo>
                <a:cubicBezTo>
                  <a:pt x="1" y="7970"/>
                  <a:pt x="-43" y="7736"/>
                  <a:pt x="46" y="7610"/>
                </a:cubicBezTo>
                <a:cubicBezTo>
                  <a:pt x="165" y="7502"/>
                  <a:pt x="342" y="7538"/>
                  <a:pt x="491" y="7718"/>
                </a:cubicBezTo>
                <a:lnTo>
                  <a:pt x="3263" y="11048"/>
                </a:lnTo>
                <a:cubicBezTo>
                  <a:pt x="3485" y="10742"/>
                  <a:pt x="3826" y="10544"/>
                  <a:pt x="4212" y="10544"/>
                </a:cubicBezTo>
                <a:cubicBezTo>
                  <a:pt x="4938" y="10544"/>
                  <a:pt x="5502" y="11264"/>
                  <a:pt x="5502" y="12128"/>
                </a:cubicBezTo>
                <a:cubicBezTo>
                  <a:pt x="5502" y="12254"/>
                  <a:pt x="5502" y="12380"/>
                  <a:pt x="5472" y="12488"/>
                </a:cubicBezTo>
                <a:cubicBezTo>
                  <a:pt x="5561" y="12470"/>
                  <a:pt x="5650" y="12470"/>
                  <a:pt x="5739" y="12470"/>
                </a:cubicBezTo>
                <a:cubicBezTo>
                  <a:pt x="6465" y="12470"/>
                  <a:pt x="7043" y="13190"/>
                  <a:pt x="7043" y="14054"/>
                </a:cubicBezTo>
                <a:cubicBezTo>
                  <a:pt x="7043" y="14180"/>
                  <a:pt x="7043" y="14288"/>
                  <a:pt x="6999" y="14396"/>
                </a:cubicBezTo>
                <a:cubicBezTo>
                  <a:pt x="7117" y="14378"/>
                  <a:pt x="7221" y="14360"/>
                  <a:pt x="7325" y="14360"/>
                </a:cubicBezTo>
                <a:cubicBezTo>
                  <a:pt x="8051" y="14360"/>
                  <a:pt x="8630" y="15080"/>
                  <a:pt x="8630" y="15944"/>
                </a:cubicBezTo>
                <a:cubicBezTo>
                  <a:pt x="8630" y="16070"/>
                  <a:pt x="8630" y="16196"/>
                  <a:pt x="8585" y="16322"/>
                </a:cubicBezTo>
                <a:cubicBezTo>
                  <a:pt x="8704" y="16304"/>
                  <a:pt x="8808" y="16286"/>
                  <a:pt x="8911" y="16286"/>
                </a:cubicBezTo>
                <a:cubicBezTo>
                  <a:pt x="9638" y="16286"/>
                  <a:pt x="10216" y="17006"/>
                  <a:pt x="10216" y="17870"/>
                </a:cubicBezTo>
                <a:cubicBezTo>
                  <a:pt x="10216" y="18230"/>
                  <a:pt x="10112" y="18608"/>
                  <a:pt x="9934" y="18860"/>
                </a:cubicBezTo>
                <a:cubicBezTo>
                  <a:pt x="9934" y="18860"/>
                  <a:pt x="9934" y="18878"/>
                  <a:pt x="9905" y="18878"/>
                </a:cubicBezTo>
                <a:lnTo>
                  <a:pt x="9816" y="18986"/>
                </a:lnTo>
                <a:lnTo>
                  <a:pt x="11002" y="20426"/>
                </a:lnTo>
                <a:cubicBezTo>
                  <a:pt x="11165" y="20678"/>
                  <a:pt x="11402" y="20822"/>
                  <a:pt x="11698" y="20822"/>
                </a:cubicBezTo>
                <a:cubicBezTo>
                  <a:pt x="12173" y="20822"/>
                  <a:pt x="12543" y="20354"/>
                  <a:pt x="12543" y="19796"/>
                </a:cubicBezTo>
                <a:cubicBezTo>
                  <a:pt x="12543" y="19508"/>
                  <a:pt x="12454" y="19256"/>
                  <a:pt x="12306" y="19076"/>
                </a:cubicBezTo>
                <a:cubicBezTo>
                  <a:pt x="12247" y="19040"/>
                  <a:pt x="12217" y="18968"/>
                  <a:pt x="12173" y="18896"/>
                </a:cubicBezTo>
                <a:lnTo>
                  <a:pt x="11565" y="18176"/>
                </a:lnTo>
                <a:lnTo>
                  <a:pt x="10142" y="16430"/>
                </a:lnTo>
                <a:cubicBezTo>
                  <a:pt x="10053" y="16322"/>
                  <a:pt x="10053" y="16124"/>
                  <a:pt x="10142" y="16016"/>
                </a:cubicBezTo>
                <a:cubicBezTo>
                  <a:pt x="10231" y="15908"/>
                  <a:pt x="10394" y="15908"/>
                  <a:pt x="10483" y="16016"/>
                </a:cubicBezTo>
                <a:lnTo>
                  <a:pt x="11876" y="17708"/>
                </a:lnTo>
                <a:lnTo>
                  <a:pt x="12425" y="18392"/>
                </a:lnTo>
                <a:lnTo>
                  <a:pt x="12529" y="18518"/>
                </a:lnTo>
                <a:cubicBezTo>
                  <a:pt x="12692" y="18770"/>
                  <a:pt x="12944" y="18932"/>
                  <a:pt x="13225" y="18932"/>
                </a:cubicBezTo>
                <a:cubicBezTo>
                  <a:pt x="13715" y="18932"/>
                  <a:pt x="14085" y="18446"/>
                  <a:pt x="14085" y="17888"/>
                </a:cubicBezTo>
                <a:cubicBezTo>
                  <a:pt x="14085" y="17600"/>
                  <a:pt x="13996" y="17348"/>
                  <a:pt x="13833" y="17168"/>
                </a:cubicBezTo>
                <a:cubicBezTo>
                  <a:pt x="13804" y="17132"/>
                  <a:pt x="13759" y="17078"/>
                  <a:pt x="13729" y="17042"/>
                </a:cubicBezTo>
                <a:lnTo>
                  <a:pt x="13077" y="16268"/>
                </a:lnTo>
                <a:lnTo>
                  <a:pt x="11713" y="14594"/>
                </a:lnTo>
                <a:cubicBezTo>
                  <a:pt x="11624" y="14486"/>
                  <a:pt x="11624" y="14288"/>
                  <a:pt x="11713" y="14180"/>
                </a:cubicBezTo>
                <a:cubicBezTo>
                  <a:pt x="11802" y="14072"/>
                  <a:pt x="11965" y="14072"/>
                  <a:pt x="12054" y="14180"/>
                </a:cubicBezTo>
                <a:lnTo>
                  <a:pt x="13418" y="15854"/>
                </a:lnTo>
                <a:lnTo>
                  <a:pt x="13996" y="16538"/>
                </a:lnTo>
                <a:lnTo>
                  <a:pt x="14085" y="16646"/>
                </a:lnTo>
                <a:cubicBezTo>
                  <a:pt x="14248" y="16916"/>
                  <a:pt x="14485" y="17060"/>
                  <a:pt x="14782" y="17060"/>
                </a:cubicBezTo>
                <a:cubicBezTo>
                  <a:pt x="15256" y="17060"/>
                  <a:pt x="15627" y="16592"/>
                  <a:pt x="15627" y="16016"/>
                </a:cubicBezTo>
                <a:cubicBezTo>
                  <a:pt x="15627" y="15746"/>
                  <a:pt x="15538" y="15476"/>
                  <a:pt x="15390" y="15314"/>
                </a:cubicBezTo>
                <a:cubicBezTo>
                  <a:pt x="15331" y="15260"/>
                  <a:pt x="15301" y="15206"/>
                  <a:pt x="15256" y="15134"/>
                </a:cubicBezTo>
                <a:lnTo>
                  <a:pt x="13314" y="12776"/>
                </a:lnTo>
                <a:cubicBezTo>
                  <a:pt x="13225" y="12668"/>
                  <a:pt x="13225" y="12470"/>
                  <a:pt x="13314" y="12362"/>
                </a:cubicBezTo>
                <a:cubicBezTo>
                  <a:pt x="13403" y="12254"/>
                  <a:pt x="13566" y="12254"/>
                  <a:pt x="13655" y="12362"/>
                </a:cubicBezTo>
                <a:lnTo>
                  <a:pt x="15597" y="14720"/>
                </a:lnTo>
                <a:lnTo>
                  <a:pt x="15627" y="14774"/>
                </a:lnTo>
                <a:cubicBezTo>
                  <a:pt x="15790" y="15026"/>
                  <a:pt x="16042" y="15188"/>
                  <a:pt x="16324" y="15188"/>
                </a:cubicBezTo>
                <a:cubicBezTo>
                  <a:pt x="16813" y="15188"/>
                  <a:pt x="17184" y="14702"/>
                  <a:pt x="17184" y="14144"/>
                </a:cubicBezTo>
                <a:cubicBezTo>
                  <a:pt x="17184" y="13874"/>
                  <a:pt x="17110" y="13640"/>
                  <a:pt x="16976" y="13478"/>
                </a:cubicBezTo>
                <a:lnTo>
                  <a:pt x="14901" y="10958"/>
                </a:lnTo>
                <a:cubicBezTo>
                  <a:pt x="14886" y="10940"/>
                  <a:pt x="14871" y="10886"/>
                  <a:pt x="14856" y="10868"/>
                </a:cubicBezTo>
                <a:lnTo>
                  <a:pt x="11787" y="7142"/>
                </a:lnTo>
                <a:lnTo>
                  <a:pt x="11298" y="6566"/>
                </a:lnTo>
                <a:cubicBezTo>
                  <a:pt x="11268" y="6512"/>
                  <a:pt x="11254" y="6476"/>
                  <a:pt x="11224" y="6440"/>
                </a:cubicBezTo>
                <a:cubicBezTo>
                  <a:pt x="11224" y="6404"/>
                  <a:pt x="11209" y="6386"/>
                  <a:pt x="11209" y="6368"/>
                </a:cubicBezTo>
                <a:cubicBezTo>
                  <a:pt x="10957" y="5738"/>
                  <a:pt x="10394" y="5324"/>
                  <a:pt x="9771" y="5324"/>
                </a:cubicBezTo>
                <a:cubicBezTo>
                  <a:pt x="9401" y="5324"/>
                  <a:pt x="9030" y="5504"/>
                  <a:pt x="8748" y="5756"/>
                </a:cubicBezTo>
                <a:lnTo>
                  <a:pt x="8748" y="5792"/>
                </a:lnTo>
                <a:lnTo>
                  <a:pt x="8215" y="8618"/>
                </a:lnTo>
                <a:cubicBezTo>
                  <a:pt x="8215" y="8690"/>
                  <a:pt x="8200" y="8744"/>
                  <a:pt x="8170" y="8816"/>
                </a:cubicBezTo>
                <a:cubicBezTo>
                  <a:pt x="8007" y="9392"/>
                  <a:pt x="7533" y="9824"/>
                  <a:pt x="6984" y="9824"/>
                </a:cubicBezTo>
                <a:cubicBezTo>
                  <a:pt x="6302" y="9824"/>
                  <a:pt x="5754" y="9158"/>
                  <a:pt x="5754" y="8330"/>
                </a:cubicBezTo>
                <a:cubicBezTo>
                  <a:pt x="5754" y="8258"/>
                  <a:pt x="5754" y="8150"/>
                  <a:pt x="5768" y="8060"/>
                </a:cubicBezTo>
                <a:cubicBezTo>
                  <a:pt x="5768" y="8042"/>
                  <a:pt x="5768" y="7988"/>
                  <a:pt x="5798" y="7952"/>
                </a:cubicBezTo>
                <a:cubicBezTo>
                  <a:pt x="6095" y="6386"/>
                  <a:pt x="6984" y="1670"/>
                  <a:pt x="6984" y="1670"/>
                </a:cubicBezTo>
                <a:cubicBezTo>
                  <a:pt x="6999" y="1580"/>
                  <a:pt x="7043" y="1472"/>
                  <a:pt x="7073" y="1418"/>
                </a:cubicBezTo>
                <a:cubicBezTo>
                  <a:pt x="7251" y="806"/>
                  <a:pt x="7740" y="374"/>
                  <a:pt x="8303" y="374"/>
                </a:cubicBezTo>
                <a:cubicBezTo>
                  <a:pt x="8481" y="374"/>
                  <a:pt x="8644" y="410"/>
                  <a:pt x="8808" y="500"/>
                </a:cubicBezTo>
                <a:lnTo>
                  <a:pt x="14574" y="2066"/>
                </a:lnTo>
                <a:lnTo>
                  <a:pt x="16012" y="158"/>
                </a:lnTo>
                <a:cubicBezTo>
                  <a:pt x="16176" y="-40"/>
                  <a:pt x="16413" y="-58"/>
                  <a:pt x="16576" y="140"/>
                </a:cubicBezTo>
                <a:lnTo>
                  <a:pt x="21335" y="5378"/>
                </a:lnTo>
                <a:cubicBezTo>
                  <a:pt x="21542" y="5468"/>
                  <a:pt x="21557" y="5756"/>
                  <a:pt x="21409" y="5972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7319668" y="4263966"/>
            <a:ext cx="1311256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Vendor relations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2"/>
          <p:cNvSpPr/>
          <p:nvPr/>
        </p:nvSpPr>
        <p:spPr>
          <a:xfrm rot="10800000">
            <a:off x="4695542" y="3835870"/>
            <a:ext cx="261819" cy="261819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91"/>
                  <a:pt x="21141" y="14477"/>
                  <a:pt x="20147" y="16200"/>
                </a:cubicBezTo>
                <a:cubicBezTo>
                  <a:pt x="19153" y="17923"/>
                  <a:pt x="17930" y="19226"/>
                  <a:pt x="16210" y="20183"/>
                </a:cubicBezTo>
                <a:cubicBezTo>
                  <a:pt x="14489" y="21179"/>
                  <a:pt x="12731" y="21600"/>
                  <a:pt x="10781" y="21600"/>
                </a:cubicBezTo>
                <a:cubicBezTo>
                  <a:pt x="8793" y="21600"/>
                  <a:pt x="7111" y="21179"/>
                  <a:pt x="5390" y="20183"/>
                </a:cubicBezTo>
                <a:cubicBezTo>
                  <a:pt x="3670" y="19226"/>
                  <a:pt x="2447" y="17923"/>
                  <a:pt x="1453" y="16200"/>
                </a:cubicBezTo>
                <a:cubicBezTo>
                  <a:pt x="459" y="14477"/>
                  <a:pt x="0" y="12791"/>
                  <a:pt x="0" y="10800"/>
                </a:cubicBezTo>
                <a:cubicBezTo>
                  <a:pt x="0" y="8809"/>
                  <a:pt x="459" y="7123"/>
                  <a:pt x="1453" y="5400"/>
                </a:cubicBezTo>
                <a:cubicBezTo>
                  <a:pt x="2447" y="3677"/>
                  <a:pt x="3670" y="2451"/>
                  <a:pt x="5390" y="1455"/>
                </a:cubicBezTo>
                <a:cubicBezTo>
                  <a:pt x="7111" y="460"/>
                  <a:pt x="8831" y="0"/>
                  <a:pt x="10781" y="0"/>
                </a:cubicBezTo>
                <a:cubicBezTo>
                  <a:pt x="12769" y="0"/>
                  <a:pt x="14489" y="460"/>
                  <a:pt x="16210" y="1455"/>
                </a:cubicBezTo>
                <a:cubicBezTo>
                  <a:pt x="17930" y="2451"/>
                  <a:pt x="19153" y="3677"/>
                  <a:pt x="20147" y="5400"/>
                </a:cubicBezTo>
                <a:cubicBezTo>
                  <a:pt x="21141" y="7123"/>
                  <a:pt x="21600" y="8809"/>
                  <a:pt x="21600" y="1080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7275052" y="5319529"/>
            <a:ext cx="1255152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Planning</a:t>
            </a:r>
            <a:endParaRPr/>
          </a:p>
        </p:txBody>
      </p:sp>
      <p:pic>
        <p:nvPicPr>
          <p:cNvPr descr="C:\Users\esalas01\AppData\Local\Microsoft\Windows\Temporary Internet Files\Content.IE5\LM22P7O8\Logo_xcode[1].png" id="274" name="Google Shape;2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0150" y="4686552"/>
            <a:ext cx="589222" cy="58922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/>
          <p:nvPr/>
        </p:nvSpPr>
        <p:spPr>
          <a:xfrm>
            <a:off x="6787528" y="1273162"/>
            <a:ext cx="1790555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Non-Research Groups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esalas01\AppData\Local\Microsoft\Windows\Temporary Internet Files\Content.IE5\64OZZDBL\TU_Eindhoven_Safety123[1].png" id="276" name="Google Shape;2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6799" y="1533992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 txBox="1"/>
          <p:nvPr/>
        </p:nvSpPr>
        <p:spPr>
          <a:xfrm>
            <a:off x="290664" y="1199472"/>
            <a:ext cx="2008563" cy="331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Departments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1755648" y="1365504"/>
            <a:ext cx="0" cy="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486137" y="1354238"/>
            <a:ext cx="0" cy="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list outline" id="280" name="Google Shape;28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3547" y="2610856"/>
            <a:ext cx="602912" cy="602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culator with solid fill" id="281" name="Google Shape;28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6799" y="5728154"/>
            <a:ext cx="600888" cy="600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ract with solid fill" id="282" name="Google Shape;28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5348" y="5745622"/>
            <a:ext cx="565952" cy="565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12"/>
          <p:cNvGrpSpPr/>
          <p:nvPr/>
        </p:nvGrpSpPr>
        <p:grpSpPr>
          <a:xfrm>
            <a:off x="2490281" y="1749374"/>
            <a:ext cx="3725693" cy="1445"/>
            <a:chOff x="2490281" y="1749374"/>
            <a:chExt cx="3725693" cy="1445"/>
          </a:xfrm>
        </p:grpSpPr>
        <p:cxnSp>
          <p:nvCxnSpPr>
            <p:cNvPr id="284" name="Google Shape;284;p12"/>
            <p:cNvCxnSpPr/>
            <p:nvPr/>
          </p:nvCxnSpPr>
          <p:spPr>
            <a:xfrm>
              <a:off x="2490281" y="1749374"/>
              <a:ext cx="3725693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dash"/>
              <a:round/>
              <a:headEnd len="sm" w="sm" type="none"/>
              <a:tailEnd len="med" w="med" type="stealth"/>
            </a:ln>
          </p:spPr>
        </p:cxnSp>
        <p:cxnSp>
          <p:nvCxnSpPr>
            <p:cNvPr id="285" name="Google Shape;285;p12"/>
            <p:cNvCxnSpPr/>
            <p:nvPr/>
          </p:nvCxnSpPr>
          <p:spPr>
            <a:xfrm>
              <a:off x="2529120" y="1750819"/>
              <a:ext cx="149806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6" name="Google Shape;286;p12"/>
          <p:cNvGrpSpPr/>
          <p:nvPr/>
        </p:nvGrpSpPr>
        <p:grpSpPr>
          <a:xfrm flipH="1">
            <a:off x="2543808" y="6308226"/>
            <a:ext cx="3725693" cy="1445"/>
            <a:chOff x="2490281" y="1749374"/>
            <a:chExt cx="3725693" cy="1445"/>
          </a:xfrm>
        </p:grpSpPr>
        <p:cxnSp>
          <p:nvCxnSpPr>
            <p:cNvPr id="287" name="Google Shape;287;p12"/>
            <p:cNvCxnSpPr/>
            <p:nvPr/>
          </p:nvCxnSpPr>
          <p:spPr>
            <a:xfrm>
              <a:off x="2490281" y="1749374"/>
              <a:ext cx="3725693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dash"/>
              <a:round/>
              <a:headEnd len="sm" w="sm" type="none"/>
              <a:tailEnd len="med" w="med" type="stealth"/>
            </a:ln>
          </p:spPr>
        </p:cxnSp>
        <p:cxnSp>
          <p:nvCxnSpPr>
            <p:cNvPr id="288" name="Google Shape;288;p12"/>
            <p:cNvCxnSpPr/>
            <p:nvPr/>
          </p:nvCxnSpPr>
          <p:spPr>
            <a:xfrm>
              <a:off x="2548576" y="1750819"/>
              <a:ext cx="1498060" cy="0"/>
            </a:xfrm>
            <a:prstGeom prst="straightConnector1">
              <a:avLst/>
            </a:prstGeom>
            <a:noFill/>
            <a:ln cap="flat" cmpd="sng" w="60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>
            <p:ph type="title"/>
          </p:nvPr>
        </p:nvSpPr>
        <p:spPr>
          <a:xfrm>
            <a:off x="685800" y="165100"/>
            <a:ext cx="7924800" cy="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Responsibilities &amp; Interactions</a:t>
            </a: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1059766" y="3656995"/>
            <a:ext cx="243378" cy="585571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24"/>
                  <a:pt x="15017" y="1803"/>
                </a:cubicBezTo>
                <a:cubicBezTo>
                  <a:pt x="15017" y="2764"/>
                  <a:pt x="13001" y="3571"/>
                  <a:pt x="10697" y="3571"/>
                </a:cubicBezTo>
                <a:cubicBezTo>
                  <a:pt x="8352" y="3571"/>
                  <a:pt x="6418" y="2764"/>
                  <a:pt x="6418" y="1803"/>
                </a:cubicBezTo>
                <a:cubicBezTo>
                  <a:pt x="6418" y="824"/>
                  <a:pt x="8393" y="0"/>
                  <a:pt x="10697" y="0"/>
                </a:cubicBezTo>
                <a:close/>
                <a:moveTo>
                  <a:pt x="16169" y="4052"/>
                </a:moveTo>
                <a:lnTo>
                  <a:pt x="5349" y="4052"/>
                </a:lnTo>
                <a:cubicBezTo>
                  <a:pt x="2345" y="4052"/>
                  <a:pt x="0" y="5082"/>
                  <a:pt x="0" y="6284"/>
                </a:cubicBezTo>
                <a:lnTo>
                  <a:pt x="0" y="11813"/>
                </a:lnTo>
                <a:cubicBezTo>
                  <a:pt x="0" y="12242"/>
                  <a:pt x="823" y="12586"/>
                  <a:pt x="1893" y="12586"/>
                </a:cubicBezTo>
                <a:cubicBezTo>
                  <a:pt x="2921" y="12586"/>
                  <a:pt x="3744" y="12242"/>
                  <a:pt x="3744" y="11813"/>
                </a:cubicBezTo>
                <a:lnTo>
                  <a:pt x="3744" y="6765"/>
                </a:lnTo>
                <a:cubicBezTo>
                  <a:pt x="3744" y="6628"/>
                  <a:pt x="3950" y="6525"/>
                  <a:pt x="4320" y="6525"/>
                </a:cubicBezTo>
                <a:cubicBezTo>
                  <a:pt x="4649" y="6525"/>
                  <a:pt x="4896" y="6628"/>
                  <a:pt x="4896" y="6765"/>
                </a:cubicBezTo>
                <a:lnTo>
                  <a:pt x="4896" y="20381"/>
                </a:lnTo>
                <a:cubicBezTo>
                  <a:pt x="4896" y="21068"/>
                  <a:pt x="6048" y="21600"/>
                  <a:pt x="7570" y="21600"/>
                </a:cubicBezTo>
                <a:cubicBezTo>
                  <a:pt x="9093" y="21600"/>
                  <a:pt x="10245" y="21068"/>
                  <a:pt x="10245" y="20381"/>
                </a:cubicBezTo>
                <a:lnTo>
                  <a:pt x="10245" y="12637"/>
                </a:lnTo>
                <a:cubicBezTo>
                  <a:pt x="10245" y="12483"/>
                  <a:pt x="10450" y="12397"/>
                  <a:pt x="10821" y="12397"/>
                </a:cubicBezTo>
                <a:cubicBezTo>
                  <a:pt x="11150" y="12397"/>
                  <a:pt x="11397" y="12483"/>
                  <a:pt x="11397" y="12637"/>
                </a:cubicBezTo>
                <a:lnTo>
                  <a:pt x="11397" y="20381"/>
                </a:lnTo>
                <a:cubicBezTo>
                  <a:pt x="11397" y="21068"/>
                  <a:pt x="12549" y="21600"/>
                  <a:pt x="14071" y="21600"/>
                </a:cubicBezTo>
                <a:cubicBezTo>
                  <a:pt x="15593" y="21600"/>
                  <a:pt x="16745" y="21068"/>
                  <a:pt x="16745" y="20381"/>
                </a:cubicBezTo>
                <a:lnTo>
                  <a:pt x="16745" y="6765"/>
                </a:lnTo>
                <a:cubicBezTo>
                  <a:pt x="16745" y="6628"/>
                  <a:pt x="16992" y="6525"/>
                  <a:pt x="17321" y="6525"/>
                </a:cubicBezTo>
                <a:cubicBezTo>
                  <a:pt x="17650" y="6525"/>
                  <a:pt x="17897" y="6628"/>
                  <a:pt x="17897" y="6765"/>
                </a:cubicBezTo>
                <a:lnTo>
                  <a:pt x="17897" y="11813"/>
                </a:lnTo>
                <a:cubicBezTo>
                  <a:pt x="17897" y="12242"/>
                  <a:pt x="18720" y="12586"/>
                  <a:pt x="19749" y="12586"/>
                </a:cubicBezTo>
                <a:cubicBezTo>
                  <a:pt x="20818" y="12586"/>
                  <a:pt x="21600" y="12242"/>
                  <a:pt x="21600" y="11813"/>
                </a:cubicBezTo>
                <a:lnTo>
                  <a:pt x="21600" y="6284"/>
                </a:lnTo>
                <a:cubicBezTo>
                  <a:pt x="21600" y="5082"/>
                  <a:pt x="19049" y="4052"/>
                  <a:pt x="16169" y="405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1051570" y="2650899"/>
            <a:ext cx="243376" cy="585571"/>
          </a:xfrm>
          <a:custGeom>
            <a:rect b="b" l="l" r="r" t="t"/>
            <a:pathLst>
              <a:path extrusionOk="0" h="21600" w="21600">
                <a:moveTo>
                  <a:pt x="10676" y="0"/>
                </a:moveTo>
                <a:cubicBezTo>
                  <a:pt x="13026" y="0"/>
                  <a:pt x="15005" y="807"/>
                  <a:pt x="15005" y="1786"/>
                </a:cubicBezTo>
                <a:cubicBezTo>
                  <a:pt x="15005" y="2747"/>
                  <a:pt x="12985" y="3589"/>
                  <a:pt x="10676" y="3589"/>
                </a:cubicBezTo>
                <a:cubicBezTo>
                  <a:pt x="8327" y="3589"/>
                  <a:pt x="6389" y="2764"/>
                  <a:pt x="6389" y="1786"/>
                </a:cubicBezTo>
                <a:cubicBezTo>
                  <a:pt x="6389" y="824"/>
                  <a:pt x="8368" y="0"/>
                  <a:pt x="10676" y="0"/>
                </a:cubicBezTo>
                <a:close/>
                <a:moveTo>
                  <a:pt x="16159" y="4069"/>
                </a:moveTo>
                <a:lnTo>
                  <a:pt x="5318" y="4069"/>
                </a:lnTo>
                <a:cubicBezTo>
                  <a:pt x="2308" y="4069"/>
                  <a:pt x="0" y="5082"/>
                  <a:pt x="0" y="6301"/>
                </a:cubicBezTo>
                <a:lnTo>
                  <a:pt x="0" y="11779"/>
                </a:lnTo>
                <a:cubicBezTo>
                  <a:pt x="0" y="12208"/>
                  <a:pt x="783" y="12551"/>
                  <a:pt x="1855" y="12551"/>
                </a:cubicBezTo>
                <a:cubicBezTo>
                  <a:pt x="2885" y="12551"/>
                  <a:pt x="3710" y="12208"/>
                  <a:pt x="3710" y="11779"/>
                </a:cubicBezTo>
                <a:lnTo>
                  <a:pt x="3710" y="6731"/>
                </a:lnTo>
                <a:cubicBezTo>
                  <a:pt x="3710" y="6593"/>
                  <a:pt x="3916" y="6490"/>
                  <a:pt x="4287" y="6490"/>
                </a:cubicBezTo>
                <a:cubicBezTo>
                  <a:pt x="4617" y="6490"/>
                  <a:pt x="4864" y="6593"/>
                  <a:pt x="4864" y="6731"/>
                </a:cubicBezTo>
                <a:lnTo>
                  <a:pt x="4864" y="20398"/>
                </a:lnTo>
                <a:cubicBezTo>
                  <a:pt x="4864" y="21068"/>
                  <a:pt x="6018" y="21600"/>
                  <a:pt x="7544" y="21600"/>
                </a:cubicBezTo>
                <a:cubicBezTo>
                  <a:pt x="9069" y="21600"/>
                  <a:pt x="10223" y="21068"/>
                  <a:pt x="10223" y="20398"/>
                </a:cubicBezTo>
                <a:lnTo>
                  <a:pt x="10223" y="12637"/>
                </a:lnTo>
                <a:cubicBezTo>
                  <a:pt x="10223" y="12500"/>
                  <a:pt x="10470" y="12397"/>
                  <a:pt x="10800" y="12397"/>
                </a:cubicBezTo>
                <a:cubicBezTo>
                  <a:pt x="11130" y="12397"/>
                  <a:pt x="11377" y="12500"/>
                  <a:pt x="11377" y="12637"/>
                </a:cubicBezTo>
                <a:lnTo>
                  <a:pt x="11377" y="20398"/>
                </a:lnTo>
                <a:cubicBezTo>
                  <a:pt x="11377" y="21068"/>
                  <a:pt x="12531" y="21600"/>
                  <a:pt x="14056" y="21600"/>
                </a:cubicBezTo>
                <a:cubicBezTo>
                  <a:pt x="15582" y="21600"/>
                  <a:pt x="16736" y="21068"/>
                  <a:pt x="16736" y="20398"/>
                </a:cubicBezTo>
                <a:lnTo>
                  <a:pt x="16736" y="6782"/>
                </a:lnTo>
                <a:cubicBezTo>
                  <a:pt x="16736" y="6628"/>
                  <a:pt x="16942" y="6542"/>
                  <a:pt x="17313" y="6542"/>
                </a:cubicBezTo>
                <a:cubicBezTo>
                  <a:pt x="17643" y="6542"/>
                  <a:pt x="17890" y="6628"/>
                  <a:pt x="17890" y="6782"/>
                </a:cubicBezTo>
                <a:lnTo>
                  <a:pt x="17890" y="11813"/>
                </a:lnTo>
                <a:cubicBezTo>
                  <a:pt x="17890" y="12259"/>
                  <a:pt x="18715" y="12586"/>
                  <a:pt x="19745" y="12586"/>
                </a:cubicBezTo>
                <a:cubicBezTo>
                  <a:pt x="20817" y="12586"/>
                  <a:pt x="21600" y="12259"/>
                  <a:pt x="21600" y="11813"/>
                </a:cubicBezTo>
                <a:lnTo>
                  <a:pt x="21600" y="6336"/>
                </a:lnTo>
                <a:cubicBezTo>
                  <a:pt x="21518" y="5082"/>
                  <a:pt x="19044" y="4069"/>
                  <a:pt x="16159" y="4069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1039939" y="1761600"/>
            <a:ext cx="299422" cy="482064"/>
          </a:xfrm>
          <a:custGeom>
            <a:rect b="b" l="l" r="r" t="t"/>
            <a:pathLst>
              <a:path extrusionOk="0" h="21282" w="20660">
                <a:moveTo>
                  <a:pt x="13512" y="62"/>
                </a:moveTo>
                <a:cubicBezTo>
                  <a:pt x="15762" y="62"/>
                  <a:pt x="17498" y="1272"/>
                  <a:pt x="17755" y="1969"/>
                </a:cubicBezTo>
                <a:lnTo>
                  <a:pt x="20584" y="7938"/>
                </a:lnTo>
                <a:cubicBezTo>
                  <a:pt x="21130" y="9210"/>
                  <a:pt x="18591" y="9723"/>
                  <a:pt x="17948" y="8513"/>
                </a:cubicBezTo>
                <a:lnTo>
                  <a:pt x="15409" y="3077"/>
                </a:lnTo>
                <a:lnTo>
                  <a:pt x="14059" y="3077"/>
                </a:lnTo>
                <a:lnTo>
                  <a:pt x="18301" y="12738"/>
                </a:lnTo>
                <a:lnTo>
                  <a:pt x="14219" y="12738"/>
                </a:lnTo>
                <a:lnTo>
                  <a:pt x="14219" y="20328"/>
                </a:lnTo>
                <a:cubicBezTo>
                  <a:pt x="14219" y="21600"/>
                  <a:pt x="11134" y="21600"/>
                  <a:pt x="11134" y="20328"/>
                </a:cubicBezTo>
                <a:lnTo>
                  <a:pt x="11134" y="12677"/>
                </a:lnTo>
                <a:lnTo>
                  <a:pt x="9591" y="12677"/>
                </a:lnTo>
                <a:lnTo>
                  <a:pt x="9591" y="20205"/>
                </a:lnTo>
                <a:cubicBezTo>
                  <a:pt x="9591" y="21538"/>
                  <a:pt x="6505" y="21538"/>
                  <a:pt x="6505" y="20205"/>
                </a:cubicBezTo>
                <a:lnTo>
                  <a:pt x="6505" y="12677"/>
                </a:lnTo>
                <a:lnTo>
                  <a:pt x="2423" y="12677"/>
                </a:lnTo>
                <a:lnTo>
                  <a:pt x="6698" y="3015"/>
                </a:lnTo>
                <a:lnTo>
                  <a:pt x="5251" y="3015"/>
                </a:lnTo>
                <a:lnTo>
                  <a:pt x="2712" y="8451"/>
                </a:lnTo>
                <a:cubicBezTo>
                  <a:pt x="2069" y="9682"/>
                  <a:pt x="-470" y="9149"/>
                  <a:pt x="76" y="7877"/>
                </a:cubicBezTo>
                <a:lnTo>
                  <a:pt x="2873" y="1928"/>
                </a:lnTo>
                <a:cubicBezTo>
                  <a:pt x="3162" y="1231"/>
                  <a:pt x="4512" y="0"/>
                  <a:pt x="6891" y="0"/>
                </a:cubicBezTo>
                <a:lnTo>
                  <a:pt x="13512" y="0"/>
                </a:lnTo>
                <a:lnTo>
                  <a:pt x="13512" y="62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3778" y="1659146"/>
            <a:ext cx="93796" cy="93797"/>
          </a:xfrm>
          <a:custGeom>
            <a:rect b="b" l="l" r="r" t="t"/>
            <a:pathLst>
              <a:path extrusionOk="0" h="21600" w="21600">
                <a:moveTo>
                  <a:pt x="21600" y="10853"/>
                </a:moveTo>
                <a:cubicBezTo>
                  <a:pt x="21600" y="4788"/>
                  <a:pt x="16812" y="0"/>
                  <a:pt x="10853" y="0"/>
                </a:cubicBezTo>
                <a:cubicBezTo>
                  <a:pt x="4788" y="0"/>
                  <a:pt x="0" y="4788"/>
                  <a:pt x="0" y="10853"/>
                </a:cubicBezTo>
                <a:cubicBezTo>
                  <a:pt x="0" y="16493"/>
                  <a:pt x="4788" y="21600"/>
                  <a:pt x="10853" y="21600"/>
                </a:cubicBezTo>
                <a:cubicBezTo>
                  <a:pt x="16812" y="21600"/>
                  <a:pt x="21600" y="16812"/>
                  <a:pt x="21600" y="10853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1039939" y="4839312"/>
            <a:ext cx="299422" cy="479909"/>
          </a:xfrm>
          <a:custGeom>
            <a:rect b="b" l="l" r="r" t="t"/>
            <a:pathLst>
              <a:path extrusionOk="0" h="21276" w="20660">
                <a:moveTo>
                  <a:pt x="13512" y="0"/>
                </a:moveTo>
                <a:cubicBezTo>
                  <a:pt x="15762" y="0"/>
                  <a:pt x="17498" y="1214"/>
                  <a:pt x="17755" y="1913"/>
                </a:cubicBezTo>
                <a:lnTo>
                  <a:pt x="20584" y="7899"/>
                </a:lnTo>
                <a:cubicBezTo>
                  <a:pt x="21130" y="9175"/>
                  <a:pt x="18591" y="9689"/>
                  <a:pt x="17948" y="8475"/>
                </a:cubicBezTo>
                <a:lnTo>
                  <a:pt x="15409" y="3024"/>
                </a:lnTo>
                <a:lnTo>
                  <a:pt x="14059" y="3024"/>
                </a:lnTo>
                <a:lnTo>
                  <a:pt x="18301" y="12713"/>
                </a:lnTo>
                <a:lnTo>
                  <a:pt x="14219" y="12713"/>
                </a:lnTo>
                <a:lnTo>
                  <a:pt x="14219" y="20304"/>
                </a:lnTo>
                <a:cubicBezTo>
                  <a:pt x="14219" y="21600"/>
                  <a:pt x="11134" y="21600"/>
                  <a:pt x="11134" y="20304"/>
                </a:cubicBezTo>
                <a:lnTo>
                  <a:pt x="11134" y="12651"/>
                </a:lnTo>
                <a:lnTo>
                  <a:pt x="9591" y="12651"/>
                </a:lnTo>
                <a:lnTo>
                  <a:pt x="9591" y="20263"/>
                </a:lnTo>
                <a:cubicBezTo>
                  <a:pt x="9591" y="21600"/>
                  <a:pt x="6505" y="21600"/>
                  <a:pt x="6505" y="20263"/>
                </a:cubicBezTo>
                <a:lnTo>
                  <a:pt x="6505" y="12713"/>
                </a:lnTo>
                <a:lnTo>
                  <a:pt x="2423" y="12713"/>
                </a:lnTo>
                <a:lnTo>
                  <a:pt x="6698" y="3024"/>
                </a:lnTo>
                <a:lnTo>
                  <a:pt x="5251" y="3024"/>
                </a:lnTo>
                <a:lnTo>
                  <a:pt x="2712" y="8475"/>
                </a:lnTo>
                <a:cubicBezTo>
                  <a:pt x="2069" y="9689"/>
                  <a:pt x="-470" y="9175"/>
                  <a:pt x="76" y="7899"/>
                </a:cubicBezTo>
                <a:lnTo>
                  <a:pt x="2873" y="1913"/>
                </a:lnTo>
                <a:cubicBezTo>
                  <a:pt x="3162" y="1214"/>
                  <a:pt x="4512" y="0"/>
                  <a:pt x="6891" y="0"/>
                </a:cubicBezTo>
                <a:lnTo>
                  <a:pt x="13512" y="0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1143778" y="4734809"/>
            <a:ext cx="93796" cy="93796"/>
          </a:xfrm>
          <a:custGeom>
            <a:rect b="b" l="l" r="r" t="t"/>
            <a:pathLst>
              <a:path extrusionOk="0" h="21600" w="21600">
                <a:moveTo>
                  <a:pt x="21600" y="10853"/>
                </a:moveTo>
                <a:cubicBezTo>
                  <a:pt x="21600" y="4895"/>
                  <a:pt x="16812" y="0"/>
                  <a:pt x="10853" y="0"/>
                </a:cubicBezTo>
                <a:cubicBezTo>
                  <a:pt x="4788" y="0"/>
                  <a:pt x="0" y="4895"/>
                  <a:pt x="0" y="10853"/>
                </a:cubicBezTo>
                <a:cubicBezTo>
                  <a:pt x="0" y="16918"/>
                  <a:pt x="4788" y="21600"/>
                  <a:pt x="10853" y="21600"/>
                </a:cubicBezTo>
                <a:cubicBezTo>
                  <a:pt x="16812" y="21600"/>
                  <a:pt x="21600" y="16918"/>
                  <a:pt x="21600" y="10853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059766" y="5742954"/>
            <a:ext cx="243378" cy="583523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43"/>
                  <a:pt x="15017" y="1806"/>
                </a:cubicBezTo>
                <a:cubicBezTo>
                  <a:pt x="15017" y="2786"/>
                  <a:pt x="13001" y="3594"/>
                  <a:pt x="10697" y="3594"/>
                </a:cubicBezTo>
                <a:cubicBezTo>
                  <a:pt x="8352" y="3594"/>
                  <a:pt x="6418" y="2786"/>
                  <a:pt x="6418" y="1806"/>
                </a:cubicBezTo>
                <a:cubicBezTo>
                  <a:pt x="6418" y="843"/>
                  <a:pt x="8393" y="0"/>
                  <a:pt x="10697" y="0"/>
                </a:cubicBezTo>
                <a:close/>
                <a:moveTo>
                  <a:pt x="16169" y="4024"/>
                </a:moveTo>
                <a:lnTo>
                  <a:pt x="5349" y="4024"/>
                </a:lnTo>
                <a:cubicBezTo>
                  <a:pt x="2345" y="4024"/>
                  <a:pt x="0" y="5056"/>
                  <a:pt x="0" y="6260"/>
                </a:cubicBezTo>
                <a:lnTo>
                  <a:pt x="0" y="11797"/>
                </a:lnTo>
                <a:cubicBezTo>
                  <a:pt x="0" y="12227"/>
                  <a:pt x="823" y="12571"/>
                  <a:pt x="1893" y="12571"/>
                </a:cubicBezTo>
                <a:cubicBezTo>
                  <a:pt x="2921" y="12571"/>
                  <a:pt x="3744" y="12227"/>
                  <a:pt x="3744" y="11797"/>
                </a:cubicBezTo>
                <a:lnTo>
                  <a:pt x="3744" y="6741"/>
                </a:lnTo>
                <a:cubicBezTo>
                  <a:pt x="3744" y="6604"/>
                  <a:pt x="3950" y="6501"/>
                  <a:pt x="4320" y="6501"/>
                </a:cubicBezTo>
                <a:cubicBezTo>
                  <a:pt x="4649" y="6501"/>
                  <a:pt x="4896" y="6604"/>
                  <a:pt x="4896" y="6741"/>
                </a:cubicBezTo>
                <a:lnTo>
                  <a:pt x="4896" y="20379"/>
                </a:lnTo>
                <a:cubicBezTo>
                  <a:pt x="4896" y="21067"/>
                  <a:pt x="6048" y="21600"/>
                  <a:pt x="7570" y="21600"/>
                </a:cubicBezTo>
                <a:cubicBezTo>
                  <a:pt x="9093" y="21600"/>
                  <a:pt x="10245" y="21067"/>
                  <a:pt x="10245" y="20379"/>
                </a:cubicBezTo>
                <a:lnTo>
                  <a:pt x="10245" y="12623"/>
                </a:lnTo>
                <a:cubicBezTo>
                  <a:pt x="10245" y="12468"/>
                  <a:pt x="10450" y="12382"/>
                  <a:pt x="10821" y="12382"/>
                </a:cubicBezTo>
                <a:cubicBezTo>
                  <a:pt x="11150" y="12382"/>
                  <a:pt x="11397" y="12468"/>
                  <a:pt x="11397" y="12623"/>
                </a:cubicBezTo>
                <a:lnTo>
                  <a:pt x="11397" y="20379"/>
                </a:lnTo>
                <a:cubicBezTo>
                  <a:pt x="11397" y="21067"/>
                  <a:pt x="12549" y="21600"/>
                  <a:pt x="14071" y="21600"/>
                </a:cubicBezTo>
                <a:cubicBezTo>
                  <a:pt x="15593" y="21600"/>
                  <a:pt x="16745" y="21067"/>
                  <a:pt x="16745" y="20379"/>
                </a:cubicBezTo>
                <a:lnTo>
                  <a:pt x="16745" y="6741"/>
                </a:lnTo>
                <a:cubicBezTo>
                  <a:pt x="16745" y="6604"/>
                  <a:pt x="16992" y="6501"/>
                  <a:pt x="17321" y="6501"/>
                </a:cubicBezTo>
                <a:cubicBezTo>
                  <a:pt x="17650" y="6501"/>
                  <a:pt x="17897" y="6604"/>
                  <a:pt x="17897" y="6741"/>
                </a:cubicBezTo>
                <a:lnTo>
                  <a:pt x="17897" y="11797"/>
                </a:lnTo>
                <a:cubicBezTo>
                  <a:pt x="17897" y="12227"/>
                  <a:pt x="18720" y="12571"/>
                  <a:pt x="19749" y="12571"/>
                </a:cubicBezTo>
                <a:cubicBezTo>
                  <a:pt x="20818" y="12571"/>
                  <a:pt x="21600" y="12227"/>
                  <a:pt x="21600" y="11797"/>
                </a:cubicBezTo>
                <a:lnTo>
                  <a:pt x="21600" y="6260"/>
                </a:lnTo>
                <a:cubicBezTo>
                  <a:pt x="21600" y="5056"/>
                  <a:pt x="19049" y="4024"/>
                  <a:pt x="16169" y="4024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 rot="10800000">
            <a:off x="1497018" y="1919755"/>
            <a:ext cx="2355973" cy="204861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13871" y="0"/>
                  <a:pt x="7729" y="21600"/>
                  <a:pt x="21600" y="2160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 rot="10800000">
            <a:off x="1449888" y="1874674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618"/>
                  <a:pt x="20073" y="16255"/>
                </a:cubicBezTo>
                <a:cubicBezTo>
                  <a:pt x="18982" y="18000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8000"/>
                  <a:pt x="1418" y="16255"/>
                </a:cubicBezTo>
                <a:cubicBezTo>
                  <a:pt x="436" y="14618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3"/>
          <p:cNvSpPr/>
          <p:nvPr/>
        </p:nvSpPr>
        <p:spPr>
          <a:xfrm rot="10800000">
            <a:off x="1497018" y="2944293"/>
            <a:ext cx="2355973" cy="102407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13871" y="0"/>
                  <a:pt x="7729" y="21600"/>
                  <a:pt x="21600" y="2160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3"/>
          <p:cNvSpPr/>
          <p:nvPr/>
        </p:nvSpPr>
        <p:spPr>
          <a:xfrm rot="10800000">
            <a:off x="1449888" y="2899212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618"/>
                  <a:pt x="20073" y="16255"/>
                </a:cubicBezTo>
                <a:cubicBezTo>
                  <a:pt x="18982" y="18000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8000"/>
                  <a:pt x="1418" y="16255"/>
                </a:cubicBezTo>
                <a:cubicBezTo>
                  <a:pt x="436" y="14618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13"/>
          <p:cNvCxnSpPr/>
          <p:nvPr/>
        </p:nvCxnSpPr>
        <p:spPr>
          <a:xfrm rot="10800000">
            <a:off x="1497018" y="3968366"/>
            <a:ext cx="2355973" cy="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7" name="Google Shape;307;p13"/>
          <p:cNvSpPr/>
          <p:nvPr/>
        </p:nvSpPr>
        <p:spPr>
          <a:xfrm rot="10800000">
            <a:off x="1449888" y="3921701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509"/>
                  <a:pt x="20073" y="16145"/>
                </a:cubicBezTo>
                <a:cubicBezTo>
                  <a:pt x="18982" y="17891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7891"/>
                  <a:pt x="1418" y="16145"/>
                </a:cubicBezTo>
                <a:cubicBezTo>
                  <a:pt x="436" y="14509"/>
                  <a:pt x="0" y="12764"/>
                  <a:pt x="0" y="10800"/>
                </a:cubicBezTo>
                <a:cubicBezTo>
                  <a:pt x="0" y="8836"/>
                  <a:pt x="436" y="7200"/>
                  <a:pt x="1418" y="5455"/>
                </a:cubicBezTo>
                <a:cubicBezTo>
                  <a:pt x="2400" y="3818"/>
                  <a:pt x="3709" y="2618"/>
                  <a:pt x="5455" y="1527"/>
                </a:cubicBezTo>
                <a:cubicBezTo>
                  <a:pt x="7091" y="545"/>
                  <a:pt x="8836" y="0"/>
                  <a:pt x="10800" y="0"/>
                </a:cubicBezTo>
                <a:cubicBezTo>
                  <a:pt x="12764" y="0"/>
                  <a:pt x="14400" y="545"/>
                  <a:pt x="16145" y="1527"/>
                </a:cubicBezTo>
                <a:cubicBezTo>
                  <a:pt x="17782" y="2618"/>
                  <a:pt x="18982" y="3818"/>
                  <a:pt x="20073" y="5455"/>
                </a:cubicBezTo>
                <a:cubicBezTo>
                  <a:pt x="21055" y="7200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3"/>
          <p:cNvSpPr/>
          <p:nvPr/>
        </p:nvSpPr>
        <p:spPr>
          <a:xfrm rot="10800000">
            <a:off x="1497018" y="3968831"/>
            <a:ext cx="2355973" cy="102407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3871" y="21600"/>
                  <a:pt x="7729" y="0"/>
                  <a:pt x="21600" y="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 rot="10800000">
            <a:off x="1449888" y="4946239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400"/>
                  <a:pt x="20073" y="16145"/>
                </a:cubicBezTo>
                <a:cubicBezTo>
                  <a:pt x="18982" y="17782"/>
                  <a:pt x="17782" y="19200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200"/>
                  <a:pt x="2400" y="17782"/>
                  <a:pt x="1418" y="16145"/>
                </a:cubicBezTo>
                <a:cubicBezTo>
                  <a:pt x="436" y="14400"/>
                  <a:pt x="0" y="12764"/>
                  <a:pt x="0" y="10800"/>
                </a:cubicBezTo>
                <a:cubicBezTo>
                  <a:pt x="0" y="8836"/>
                  <a:pt x="436" y="7091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436"/>
                  <a:pt x="8836" y="0"/>
                  <a:pt x="10800" y="0"/>
                </a:cubicBezTo>
                <a:cubicBezTo>
                  <a:pt x="12764" y="0"/>
                  <a:pt x="14400" y="436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091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3"/>
          <p:cNvSpPr/>
          <p:nvPr/>
        </p:nvSpPr>
        <p:spPr>
          <a:xfrm rot="10800000">
            <a:off x="1497018" y="3966782"/>
            <a:ext cx="2355973" cy="2048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3871" y="21600"/>
                  <a:pt x="7729" y="0"/>
                  <a:pt x="21600" y="0"/>
                </a:cubicBez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3"/>
          <p:cNvSpPr/>
          <p:nvPr/>
        </p:nvSpPr>
        <p:spPr>
          <a:xfrm rot="10800000">
            <a:off x="1449888" y="5970776"/>
            <a:ext cx="91746" cy="91746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64"/>
                  <a:pt x="21055" y="14400"/>
                  <a:pt x="20073" y="16145"/>
                </a:cubicBezTo>
                <a:cubicBezTo>
                  <a:pt x="18982" y="17782"/>
                  <a:pt x="17782" y="19091"/>
                  <a:pt x="16145" y="20182"/>
                </a:cubicBezTo>
                <a:cubicBezTo>
                  <a:pt x="14400" y="21164"/>
                  <a:pt x="12764" y="21600"/>
                  <a:pt x="10800" y="21600"/>
                </a:cubicBezTo>
                <a:cubicBezTo>
                  <a:pt x="8836" y="21600"/>
                  <a:pt x="7091" y="21164"/>
                  <a:pt x="5455" y="20182"/>
                </a:cubicBezTo>
                <a:cubicBezTo>
                  <a:pt x="3709" y="19091"/>
                  <a:pt x="2400" y="17782"/>
                  <a:pt x="1418" y="16145"/>
                </a:cubicBezTo>
                <a:cubicBezTo>
                  <a:pt x="436" y="14400"/>
                  <a:pt x="0" y="12764"/>
                  <a:pt x="0" y="10800"/>
                </a:cubicBezTo>
                <a:cubicBezTo>
                  <a:pt x="0" y="8836"/>
                  <a:pt x="436" y="7091"/>
                  <a:pt x="1418" y="5455"/>
                </a:cubicBezTo>
                <a:cubicBezTo>
                  <a:pt x="2400" y="3709"/>
                  <a:pt x="3709" y="2509"/>
                  <a:pt x="5455" y="1527"/>
                </a:cubicBezTo>
                <a:cubicBezTo>
                  <a:pt x="7091" y="436"/>
                  <a:pt x="8836" y="0"/>
                  <a:pt x="10800" y="0"/>
                </a:cubicBezTo>
                <a:cubicBezTo>
                  <a:pt x="12764" y="0"/>
                  <a:pt x="14400" y="436"/>
                  <a:pt x="16145" y="1527"/>
                </a:cubicBezTo>
                <a:cubicBezTo>
                  <a:pt x="17782" y="2509"/>
                  <a:pt x="18982" y="3709"/>
                  <a:pt x="20073" y="5455"/>
                </a:cubicBezTo>
                <a:cubicBezTo>
                  <a:pt x="21055" y="7091"/>
                  <a:pt x="21600" y="8836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3"/>
          <p:cNvSpPr/>
          <p:nvPr/>
        </p:nvSpPr>
        <p:spPr>
          <a:xfrm rot="10800000">
            <a:off x="3854366" y="3837689"/>
            <a:ext cx="261819" cy="261819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91"/>
                  <a:pt x="21141" y="14477"/>
                  <a:pt x="20147" y="16200"/>
                </a:cubicBezTo>
                <a:cubicBezTo>
                  <a:pt x="19153" y="17923"/>
                  <a:pt x="17930" y="19226"/>
                  <a:pt x="16210" y="20183"/>
                </a:cubicBezTo>
                <a:cubicBezTo>
                  <a:pt x="14489" y="21179"/>
                  <a:pt x="12731" y="21600"/>
                  <a:pt x="10781" y="21600"/>
                </a:cubicBezTo>
                <a:cubicBezTo>
                  <a:pt x="8793" y="21600"/>
                  <a:pt x="7111" y="21179"/>
                  <a:pt x="5390" y="20183"/>
                </a:cubicBezTo>
                <a:cubicBezTo>
                  <a:pt x="3670" y="19226"/>
                  <a:pt x="2447" y="17923"/>
                  <a:pt x="1453" y="16200"/>
                </a:cubicBezTo>
                <a:cubicBezTo>
                  <a:pt x="459" y="14477"/>
                  <a:pt x="0" y="12791"/>
                  <a:pt x="0" y="10800"/>
                </a:cubicBezTo>
                <a:cubicBezTo>
                  <a:pt x="0" y="8809"/>
                  <a:pt x="459" y="7123"/>
                  <a:pt x="1453" y="5400"/>
                </a:cubicBezTo>
                <a:cubicBezTo>
                  <a:pt x="2447" y="3677"/>
                  <a:pt x="3670" y="2451"/>
                  <a:pt x="5390" y="1455"/>
                </a:cubicBezTo>
                <a:cubicBezTo>
                  <a:pt x="7111" y="460"/>
                  <a:pt x="8831" y="0"/>
                  <a:pt x="10781" y="0"/>
                </a:cubicBezTo>
                <a:cubicBezTo>
                  <a:pt x="12769" y="0"/>
                  <a:pt x="14489" y="460"/>
                  <a:pt x="16210" y="1455"/>
                </a:cubicBezTo>
                <a:cubicBezTo>
                  <a:pt x="17930" y="2451"/>
                  <a:pt x="19153" y="3677"/>
                  <a:pt x="20147" y="5400"/>
                </a:cubicBezTo>
                <a:cubicBezTo>
                  <a:pt x="21141" y="7123"/>
                  <a:pt x="21600" y="8809"/>
                  <a:pt x="21600" y="10800"/>
                </a:cubicBezTo>
              </a:path>
            </a:pathLst>
          </a:custGeom>
          <a:solidFill>
            <a:srgbClr val="EA8B0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3"/>
          <p:cNvGrpSpPr/>
          <p:nvPr/>
        </p:nvGrpSpPr>
        <p:grpSpPr>
          <a:xfrm>
            <a:off x="3835533" y="4150299"/>
            <a:ext cx="299484" cy="584510"/>
            <a:chOff x="2871837" y="4163561"/>
            <a:chExt cx="299484" cy="584510"/>
          </a:xfrm>
        </p:grpSpPr>
        <p:sp>
          <p:nvSpPr>
            <p:cNvPr id="314" name="Google Shape;314;p13"/>
            <p:cNvSpPr/>
            <p:nvPr/>
          </p:nvSpPr>
          <p:spPr>
            <a:xfrm>
              <a:off x="2871837" y="4266014"/>
              <a:ext cx="299484" cy="482057"/>
            </a:xfrm>
            <a:custGeom>
              <a:rect b="b" l="l" r="r" t="t"/>
              <a:pathLst>
                <a:path extrusionOk="0" h="21282" w="20664">
                  <a:moveTo>
                    <a:pt x="13516" y="62"/>
                  </a:moveTo>
                  <a:cubicBezTo>
                    <a:pt x="15788" y="62"/>
                    <a:pt x="17516" y="1273"/>
                    <a:pt x="17772" y="1971"/>
                  </a:cubicBezTo>
                  <a:lnTo>
                    <a:pt x="20588" y="7925"/>
                  </a:lnTo>
                  <a:cubicBezTo>
                    <a:pt x="21132" y="9219"/>
                    <a:pt x="18604" y="9732"/>
                    <a:pt x="17964" y="8521"/>
                  </a:cubicBezTo>
                  <a:lnTo>
                    <a:pt x="15436" y="3059"/>
                  </a:lnTo>
                  <a:lnTo>
                    <a:pt x="13996" y="3059"/>
                  </a:lnTo>
                  <a:lnTo>
                    <a:pt x="18220" y="12751"/>
                  </a:lnTo>
                  <a:lnTo>
                    <a:pt x="14156" y="12751"/>
                  </a:lnTo>
                  <a:lnTo>
                    <a:pt x="14156" y="20327"/>
                  </a:lnTo>
                  <a:cubicBezTo>
                    <a:pt x="14156" y="21600"/>
                    <a:pt x="11084" y="21600"/>
                    <a:pt x="11084" y="20327"/>
                  </a:cubicBezTo>
                  <a:lnTo>
                    <a:pt x="11084" y="12627"/>
                  </a:lnTo>
                  <a:lnTo>
                    <a:pt x="9548" y="12627"/>
                  </a:lnTo>
                  <a:lnTo>
                    <a:pt x="9548" y="20224"/>
                  </a:lnTo>
                  <a:cubicBezTo>
                    <a:pt x="9548" y="21559"/>
                    <a:pt x="6476" y="21559"/>
                    <a:pt x="6476" y="20224"/>
                  </a:cubicBezTo>
                  <a:lnTo>
                    <a:pt x="6476" y="12689"/>
                  </a:lnTo>
                  <a:lnTo>
                    <a:pt x="2412" y="12689"/>
                  </a:lnTo>
                  <a:lnTo>
                    <a:pt x="6668" y="3018"/>
                  </a:lnTo>
                  <a:lnTo>
                    <a:pt x="5228" y="3018"/>
                  </a:lnTo>
                  <a:lnTo>
                    <a:pt x="2700" y="8459"/>
                  </a:lnTo>
                  <a:cubicBezTo>
                    <a:pt x="2060" y="9671"/>
                    <a:pt x="-468" y="9157"/>
                    <a:pt x="76" y="7884"/>
                  </a:cubicBezTo>
                  <a:lnTo>
                    <a:pt x="2860" y="1910"/>
                  </a:lnTo>
                  <a:cubicBezTo>
                    <a:pt x="3148" y="1211"/>
                    <a:pt x="4492" y="0"/>
                    <a:pt x="6860" y="0"/>
                  </a:cubicBezTo>
                  <a:lnTo>
                    <a:pt x="13516" y="0"/>
                  </a:lnTo>
                  <a:lnTo>
                    <a:pt x="13516" y="62"/>
                  </a:ln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2977755" y="4163561"/>
              <a:ext cx="93797" cy="93794"/>
            </a:xfrm>
            <a:custGeom>
              <a:rect b="b" l="l" r="r" t="t"/>
              <a:pathLst>
                <a:path extrusionOk="0" h="21600" w="21600">
                  <a:moveTo>
                    <a:pt x="21600" y="10693"/>
                  </a:moveTo>
                  <a:cubicBezTo>
                    <a:pt x="21600" y="4705"/>
                    <a:pt x="16705" y="0"/>
                    <a:pt x="10747" y="0"/>
                  </a:cubicBezTo>
                  <a:cubicBezTo>
                    <a:pt x="4682" y="0"/>
                    <a:pt x="0" y="4705"/>
                    <a:pt x="0" y="10693"/>
                  </a:cubicBezTo>
                  <a:cubicBezTo>
                    <a:pt x="0" y="16788"/>
                    <a:pt x="4469" y="21600"/>
                    <a:pt x="10747" y="21600"/>
                  </a:cubicBezTo>
                  <a:cubicBezTo>
                    <a:pt x="16812" y="21600"/>
                    <a:pt x="21600" y="16788"/>
                    <a:pt x="21600" y="10693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13"/>
          <p:cNvSpPr/>
          <p:nvPr/>
        </p:nvSpPr>
        <p:spPr>
          <a:xfrm>
            <a:off x="3370788" y="4770367"/>
            <a:ext cx="1095046" cy="400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Leads</a:t>
            </a:r>
            <a:endParaRPr/>
          </a:p>
        </p:txBody>
      </p:sp>
      <p:cxnSp>
        <p:nvCxnSpPr>
          <p:cNvPr id="317" name="Google Shape;317;p13"/>
          <p:cNvCxnSpPr/>
          <p:nvPr/>
        </p:nvCxnSpPr>
        <p:spPr>
          <a:xfrm flipH="1">
            <a:off x="4105098" y="3955635"/>
            <a:ext cx="603115" cy="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18" name="Google Shape;318;p13"/>
          <p:cNvSpPr/>
          <p:nvPr/>
        </p:nvSpPr>
        <p:spPr>
          <a:xfrm>
            <a:off x="4694282" y="4162500"/>
            <a:ext cx="243378" cy="585571"/>
          </a:xfrm>
          <a:custGeom>
            <a:rect b="b" l="l" r="r" t="t"/>
            <a:pathLst>
              <a:path extrusionOk="0" h="21600" w="21600">
                <a:moveTo>
                  <a:pt x="10697" y="0"/>
                </a:moveTo>
                <a:cubicBezTo>
                  <a:pt x="13042" y="0"/>
                  <a:pt x="15017" y="824"/>
                  <a:pt x="15017" y="1803"/>
                </a:cubicBezTo>
                <a:cubicBezTo>
                  <a:pt x="15017" y="2764"/>
                  <a:pt x="13001" y="3571"/>
                  <a:pt x="10697" y="3571"/>
                </a:cubicBezTo>
                <a:cubicBezTo>
                  <a:pt x="8352" y="3571"/>
                  <a:pt x="6418" y="2764"/>
                  <a:pt x="6418" y="1803"/>
                </a:cubicBezTo>
                <a:cubicBezTo>
                  <a:pt x="6418" y="824"/>
                  <a:pt x="8393" y="0"/>
                  <a:pt x="10697" y="0"/>
                </a:cubicBezTo>
                <a:close/>
                <a:moveTo>
                  <a:pt x="16169" y="4052"/>
                </a:moveTo>
                <a:lnTo>
                  <a:pt x="5349" y="4052"/>
                </a:lnTo>
                <a:cubicBezTo>
                  <a:pt x="2345" y="4052"/>
                  <a:pt x="0" y="5082"/>
                  <a:pt x="0" y="6284"/>
                </a:cubicBezTo>
                <a:lnTo>
                  <a:pt x="0" y="11813"/>
                </a:lnTo>
                <a:cubicBezTo>
                  <a:pt x="0" y="12242"/>
                  <a:pt x="823" y="12586"/>
                  <a:pt x="1893" y="12586"/>
                </a:cubicBezTo>
                <a:cubicBezTo>
                  <a:pt x="2921" y="12586"/>
                  <a:pt x="3744" y="12242"/>
                  <a:pt x="3744" y="11813"/>
                </a:cubicBezTo>
                <a:lnTo>
                  <a:pt x="3744" y="6765"/>
                </a:lnTo>
                <a:cubicBezTo>
                  <a:pt x="3744" y="6628"/>
                  <a:pt x="3950" y="6525"/>
                  <a:pt x="4320" y="6525"/>
                </a:cubicBezTo>
                <a:cubicBezTo>
                  <a:pt x="4649" y="6525"/>
                  <a:pt x="4896" y="6628"/>
                  <a:pt x="4896" y="6765"/>
                </a:cubicBezTo>
                <a:lnTo>
                  <a:pt x="4896" y="20381"/>
                </a:lnTo>
                <a:cubicBezTo>
                  <a:pt x="4896" y="21068"/>
                  <a:pt x="6048" y="21600"/>
                  <a:pt x="7570" y="21600"/>
                </a:cubicBezTo>
                <a:cubicBezTo>
                  <a:pt x="9093" y="21600"/>
                  <a:pt x="10245" y="21068"/>
                  <a:pt x="10245" y="20381"/>
                </a:cubicBezTo>
                <a:lnTo>
                  <a:pt x="10245" y="12637"/>
                </a:lnTo>
                <a:cubicBezTo>
                  <a:pt x="10245" y="12483"/>
                  <a:pt x="10450" y="12397"/>
                  <a:pt x="10821" y="12397"/>
                </a:cubicBezTo>
                <a:cubicBezTo>
                  <a:pt x="11150" y="12397"/>
                  <a:pt x="11397" y="12483"/>
                  <a:pt x="11397" y="12637"/>
                </a:cubicBezTo>
                <a:lnTo>
                  <a:pt x="11397" y="20381"/>
                </a:lnTo>
                <a:cubicBezTo>
                  <a:pt x="11397" y="21068"/>
                  <a:pt x="12549" y="21600"/>
                  <a:pt x="14071" y="21600"/>
                </a:cubicBezTo>
                <a:cubicBezTo>
                  <a:pt x="15593" y="21600"/>
                  <a:pt x="16745" y="21068"/>
                  <a:pt x="16745" y="20381"/>
                </a:cubicBezTo>
                <a:lnTo>
                  <a:pt x="16745" y="6765"/>
                </a:lnTo>
                <a:cubicBezTo>
                  <a:pt x="16745" y="6628"/>
                  <a:pt x="16992" y="6525"/>
                  <a:pt x="17321" y="6525"/>
                </a:cubicBezTo>
                <a:cubicBezTo>
                  <a:pt x="17650" y="6525"/>
                  <a:pt x="17897" y="6628"/>
                  <a:pt x="17897" y="6765"/>
                </a:cubicBezTo>
                <a:lnTo>
                  <a:pt x="17897" y="11813"/>
                </a:lnTo>
                <a:cubicBezTo>
                  <a:pt x="17897" y="12242"/>
                  <a:pt x="18720" y="12586"/>
                  <a:pt x="19749" y="12586"/>
                </a:cubicBezTo>
                <a:cubicBezTo>
                  <a:pt x="20818" y="12586"/>
                  <a:pt x="21600" y="12242"/>
                  <a:pt x="21600" y="11813"/>
                </a:cubicBezTo>
                <a:lnTo>
                  <a:pt x="21600" y="6284"/>
                </a:lnTo>
                <a:cubicBezTo>
                  <a:pt x="21600" y="5082"/>
                  <a:pt x="19049" y="4052"/>
                  <a:pt x="16169" y="405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4508221" y="4764347"/>
            <a:ext cx="676467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Ops</a:t>
            </a:r>
            <a:endParaRPr/>
          </a:p>
        </p:txBody>
      </p:sp>
      <p:grpSp>
        <p:nvGrpSpPr>
          <p:cNvPr id="320" name="Google Shape;320;p13"/>
          <p:cNvGrpSpPr/>
          <p:nvPr/>
        </p:nvGrpSpPr>
        <p:grpSpPr>
          <a:xfrm rot="10800000">
            <a:off x="4963696" y="1873089"/>
            <a:ext cx="2403103" cy="4187848"/>
            <a:chOff x="4195184" y="1873089"/>
            <a:chExt cx="2403103" cy="4187848"/>
          </a:xfrm>
        </p:grpSpPr>
        <p:sp>
          <p:nvSpPr>
            <p:cNvPr id="321" name="Google Shape;321;p13"/>
            <p:cNvSpPr/>
            <p:nvPr/>
          </p:nvSpPr>
          <p:spPr>
            <a:xfrm rot="10800000">
              <a:off x="4242314" y="1918170"/>
              <a:ext cx="2355973" cy="20486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3871" y="0"/>
                    <a:pt x="7729" y="21600"/>
                    <a:pt x="2160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 rot="10800000">
              <a:off x="4195184" y="1873089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618"/>
                    <a:pt x="20073" y="16255"/>
                  </a:cubicBezTo>
                  <a:cubicBezTo>
                    <a:pt x="18982" y="18000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8000"/>
                    <a:pt x="1418" y="16255"/>
                  </a:cubicBezTo>
                  <a:cubicBezTo>
                    <a:pt x="436" y="14618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 rot="10800000">
              <a:off x="4242314" y="2942708"/>
              <a:ext cx="2355973" cy="102407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3871" y="0"/>
                    <a:pt x="7729" y="21600"/>
                    <a:pt x="21600" y="2160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 rot="10800000">
              <a:off x="4195184" y="2897627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618"/>
                    <a:pt x="20073" y="16255"/>
                  </a:cubicBezTo>
                  <a:cubicBezTo>
                    <a:pt x="18982" y="18000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8000"/>
                    <a:pt x="1418" y="16255"/>
                  </a:cubicBezTo>
                  <a:cubicBezTo>
                    <a:pt x="436" y="14618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5" name="Google Shape;325;p13"/>
            <p:cNvCxnSpPr/>
            <p:nvPr/>
          </p:nvCxnSpPr>
          <p:spPr>
            <a:xfrm rot="10800000">
              <a:off x="4242314" y="3966781"/>
              <a:ext cx="2355973" cy="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26" name="Google Shape;326;p13"/>
            <p:cNvSpPr/>
            <p:nvPr/>
          </p:nvSpPr>
          <p:spPr>
            <a:xfrm rot="10800000">
              <a:off x="4195184" y="3920116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509"/>
                    <a:pt x="20073" y="16145"/>
                  </a:cubicBezTo>
                  <a:cubicBezTo>
                    <a:pt x="18982" y="17891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7891"/>
                    <a:pt x="1418" y="16145"/>
                  </a:cubicBezTo>
                  <a:cubicBezTo>
                    <a:pt x="436" y="14509"/>
                    <a:pt x="0" y="12764"/>
                    <a:pt x="0" y="10800"/>
                  </a:cubicBezTo>
                  <a:cubicBezTo>
                    <a:pt x="0" y="8836"/>
                    <a:pt x="436" y="7200"/>
                    <a:pt x="1418" y="5455"/>
                  </a:cubicBezTo>
                  <a:cubicBezTo>
                    <a:pt x="2400" y="3818"/>
                    <a:pt x="3709" y="2618"/>
                    <a:pt x="5455" y="1527"/>
                  </a:cubicBezTo>
                  <a:cubicBezTo>
                    <a:pt x="7091" y="545"/>
                    <a:pt x="8836" y="0"/>
                    <a:pt x="10800" y="0"/>
                  </a:cubicBezTo>
                  <a:cubicBezTo>
                    <a:pt x="12764" y="0"/>
                    <a:pt x="14400" y="545"/>
                    <a:pt x="16145" y="1527"/>
                  </a:cubicBezTo>
                  <a:cubicBezTo>
                    <a:pt x="17782" y="2618"/>
                    <a:pt x="18982" y="3818"/>
                    <a:pt x="20073" y="5455"/>
                  </a:cubicBezTo>
                  <a:cubicBezTo>
                    <a:pt x="21055" y="7200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 rot="10800000">
              <a:off x="4242314" y="3967246"/>
              <a:ext cx="2355973" cy="1024074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13871" y="21600"/>
                    <a:pt x="7729" y="0"/>
                    <a:pt x="21600" y="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 rot="10800000">
              <a:off x="4195184" y="4944654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400"/>
                    <a:pt x="20073" y="16145"/>
                  </a:cubicBezTo>
                  <a:cubicBezTo>
                    <a:pt x="18982" y="17782"/>
                    <a:pt x="17782" y="19200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200"/>
                    <a:pt x="2400" y="17782"/>
                    <a:pt x="1418" y="16145"/>
                  </a:cubicBezTo>
                  <a:cubicBezTo>
                    <a:pt x="436" y="14400"/>
                    <a:pt x="0" y="12764"/>
                    <a:pt x="0" y="10800"/>
                  </a:cubicBezTo>
                  <a:cubicBezTo>
                    <a:pt x="0" y="8836"/>
                    <a:pt x="436" y="7091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091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 rot="10800000">
              <a:off x="4242314" y="3965197"/>
              <a:ext cx="2355973" cy="204861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13871" y="21600"/>
                    <a:pt x="7729" y="0"/>
                    <a:pt x="21600" y="0"/>
                  </a:cubicBez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0800000">
              <a:off x="4195184" y="5969191"/>
              <a:ext cx="91746" cy="9174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2764"/>
                    <a:pt x="21055" y="14400"/>
                    <a:pt x="20073" y="16145"/>
                  </a:cubicBezTo>
                  <a:cubicBezTo>
                    <a:pt x="18982" y="17782"/>
                    <a:pt x="17782" y="19091"/>
                    <a:pt x="16145" y="20182"/>
                  </a:cubicBezTo>
                  <a:cubicBezTo>
                    <a:pt x="14400" y="21164"/>
                    <a:pt x="12764" y="21600"/>
                    <a:pt x="10800" y="21600"/>
                  </a:cubicBezTo>
                  <a:cubicBezTo>
                    <a:pt x="8836" y="21600"/>
                    <a:pt x="7091" y="21164"/>
                    <a:pt x="5455" y="20182"/>
                  </a:cubicBezTo>
                  <a:cubicBezTo>
                    <a:pt x="3709" y="19091"/>
                    <a:pt x="2400" y="17782"/>
                    <a:pt x="1418" y="16145"/>
                  </a:cubicBezTo>
                  <a:cubicBezTo>
                    <a:pt x="436" y="14400"/>
                    <a:pt x="0" y="12764"/>
                    <a:pt x="0" y="10800"/>
                  </a:cubicBezTo>
                  <a:cubicBezTo>
                    <a:pt x="0" y="8836"/>
                    <a:pt x="436" y="7091"/>
                    <a:pt x="1418" y="5455"/>
                  </a:cubicBezTo>
                  <a:cubicBezTo>
                    <a:pt x="2400" y="3709"/>
                    <a:pt x="3709" y="2509"/>
                    <a:pt x="5455" y="1527"/>
                  </a:cubicBezTo>
                  <a:cubicBezTo>
                    <a:pt x="7091" y="436"/>
                    <a:pt x="8836" y="0"/>
                    <a:pt x="10800" y="0"/>
                  </a:cubicBezTo>
                  <a:cubicBezTo>
                    <a:pt x="12764" y="0"/>
                    <a:pt x="14400" y="436"/>
                    <a:pt x="16145" y="1527"/>
                  </a:cubicBezTo>
                  <a:cubicBezTo>
                    <a:pt x="17782" y="2509"/>
                    <a:pt x="18982" y="3709"/>
                    <a:pt x="20073" y="5455"/>
                  </a:cubicBezTo>
                  <a:cubicBezTo>
                    <a:pt x="21055" y="7091"/>
                    <a:pt x="21600" y="8836"/>
                    <a:pt x="21600" y="10800"/>
                  </a:cubicBezTo>
                </a:path>
              </a:pathLst>
            </a:custGeom>
            <a:solidFill>
              <a:srgbClr val="EA8B00"/>
            </a:solidFill>
            <a:ln>
              <a:noFill/>
            </a:ln>
          </p:spPr>
          <p:txBody>
            <a:bodyPr anchorCtr="0" anchor="ctr" bIns="59000" lIns="59000" spcFirstLastPara="1" rIns="59000" wrap="square" tIns="590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13"/>
          <p:cNvSpPr/>
          <p:nvPr/>
        </p:nvSpPr>
        <p:spPr>
          <a:xfrm rot="10800000">
            <a:off x="4695542" y="3835870"/>
            <a:ext cx="261819" cy="261819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2791"/>
                  <a:pt x="21141" y="14477"/>
                  <a:pt x="20147" y="16200"/>
                </a:cubicBezTo>
                <a:cubicBezTo>
                  <a:pt x="19153" y="17923"/>
                  <a:pt x="17930" y="19226"/>
                  <a:pt x="16210" y="20183"/>
                </a:cubicBezTo>
                <a:cubicBezTo>
                  <a:pt x="14489" y="21179"/>
                  <a:pt x="12731" y="21600"/>
                  <a:pt x="10781" y="21600"/>
                </a:cubicBezTo>
                <a:cubicBezTo>
                  <a:pt x="8793" y="21600"/>
                  <a:pt x="7111" y="21179"/>
                  <a:pt x="5390" y="20183"/>
                </a:cubicBezTo>
                <a:cubicBezTo>
                  <a:pt x="3670" y="19226"/>
                  <a:pt x="2447" y="17923"/>
                  <a:pt x="1453" y="16200"/>
                </a:cubicBezTo>
                <a:cubicBezTo>
                  <a:pt x="459" y="14477"/>
                  <a:pt x="0" y="12791"/>
                  <a:pt x="0" y="10800"/>
                </a:cubicBezTo>
                <a:cubicBezTo>
                  <a:pt x="0" y="8809"/>
                  <a:pt x="459" y="7123"/>
                  <a:pt x="1453" y="5400"/>
                </a:cubicBezTo>
                <a:cubicBezTo>
                  <a:pt x="2447" y="3677"/>
                  <a:pt x="3670" y="2451"/>
                  <a:pt x="5390" y="1455"/>
                </a:cubicBezTo>
                <a:cubicBezTo>
                  <a:pt x="7111" y="460"/>
                  <a:pt x="8831" y="0"/>
                  <a:pt x="10781" y="0"/>
                </a:cubicBezTo>
                <a:cubicBezTo>
                  <a:pt x="12769" y="0"/>
                  <a:pt x="14489" y="460"/>
                  <a:pt x="16210" y="1455"/>
                </a:cubicBezTo>
                <a:cubicBezTo>
                  <a:pt x="17930" y="2451"/>
                  <a:pt x="19153" y="3677"/>
                  <a:pt x="20147" y="5400"/>
                </a:cubicBezTo>
                <a:cubicBezTo>
                  <a:pt x="21141" y="7123"/>
                  <a:pt x="21600" y="8809"/>
                  <a:pt x="21600" y="1080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6757874" y="1273162"/>
            <a:ext cx="1849865" cy="2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Non-Research Groups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3"/>
          <p:cNvSpPr txBox="1"/>
          <p:nvPr/>
        </p:nvSpPr>
        <p:spPr>
          <a:xfrm>
            <a:off x="290664" y="1199472"/>
            <a:ext cx="2008563" cy="331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Departments</a:t>
            </a:r>
            <a:endParaRPr/>
          </a:p>
        </p:txBody>
      </p:sp>
      <p:sp>
        <p:nvSpPr>
          <p:cNvPr id="334" name="Google Shape;334;p13"/>
          <p:cNvSpPr txBox="1"/>
          <p:nvPr/>
        </p:nvSpPr>
        <p:spPr>
          <a:xfrm>
            <a:off x="1755648" y="1365504"/>
            <a:ext cx="0" cy="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3"/>
          <p:cNvSpPr txBox="1"/>
          <p:nvPr/>
        </p:nvSpPr>
        <p:spPr>
          <a:xfrm>
            <a:off x="486137" y="1354238"/>
            <a:ext cx="0" cy="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13"/>
          <p:cNvGrpSpPr/>
          <p:nvPr/>
        </p:nvGrpSpPr>
        <p:grpSpPr>
          <a:xfrm>
            <a:off x="2490281" y="1749374"/>
            <a:ext cx="3725693" cy="1445"/>
            <a:chOff x="2490281" y="1749374"/>
            <a:chExt cx="3725693" cy="1445"/>
          </a:xfrm>
        </p:grpSpPr>
        <p:cxnSp>
          <p:nvCxnSpPr>
            <p:cNvPr id="337" name="Google Shape;337;p13"/>
            <p:cNvCxnSpPr/>
            <p:nvPr/>
          </p:nvCxnSpPr>
          <p:spPr>
            <a:xfrm>
              <a:off x="2490281" y="1749374"/>
              <a:ext cx="3725693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dash"/>
              <a:round/>
              <a:headEnd len="sm" w="sm" type="none"/>
              <a:tailEnd len="med" w="med" type="stealth"/>
            </a:ln>
          </p:spPr>
        </p:cxnSp>
        <p:cxnSp>
          <p:nvCxnSpPr>
            <p:cNvPr id="338" name="Google Shape;338;p13"/>
            <p:cNvCxnSpPr/>
            <p:nvPr/>
          </p:nvCxnSpPr>
          <p:spPr>
            <a:xfrm>
              <a:off x="2529120" y="1750819"/>
              <a:ext cx="149806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39" name="Google Shape;339;p13"/>
          <p:cNvGrpSpPr/>
          <p:nvPr/>
        </p:nvGrpSpPr>
        <p:grpSpPr>
          <a:xfrm flipH="1">
            <a:off x="2543808" y="6308226"/>
            <a:ext cx="3725693" cy="1445"/>
            <a:chOff x="2490281" y="1749374"/>
            <a:chExt cx="3725693" cy="1445"/>
          </a:xfrm>
        </p:grpSpPr>
        <p:cxnSp>
          <p:nvCxnSpPr>
            <p:cNvPr id="340" name="Google Shape;340;p13"/>
            <p:cNvCxnSpPr/>
            <p:nvPr/>
          </p:nvCxnSpPr>
          <p:spPr>
            <a:xfrm>
              <a:off x="2490281" y="1749374"/>
              <a:ext cx="3725693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dash"/>
              <a:round/>
              <a:headEnd len="sm" w="sm" type="none"/>
              <a:tailEnd len="med" w="med" type="stealth"/>
            </a:ln>
          </p:spPr>
        </p:cxnSp>
        <p:cxnSp>
          <p:nvCxnSpPr>
            <p:cNvPr id="341" name="Google Shape;341;p13"/>
            <p:cNvCxnSpPr/>
            <p:nvPr/>
          </p:nvCxnSpPr>
          <p:spPr>
            <a:xfrm>
              <a:off x="2548576" y="1750819"/>
              <a:ext cx="1498060" cy="0"/>
            </a:xfrm>
            <a:prstGeom prst="straightConnector1">
              <a:avLst/>
            </a:prstGeom>
            <a:noFill/>
            <a:ln cap="flat" cmpd="sng" w="60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42" name="Google Shape;342;p13"/>
          <p:cNvGrpSpPr/>
          <p:nvPr/>
        </p:nvGrpSpPr>
        <p:grpSpPr>
          <a:xfrm>
            <a:off x="6514425" y="2406330"/>
            <a:ext cx="2359373" cy="3105662"/>
            <a:chOff x="7366799" y="1533992"/>
            <a:chExt cx="771525" cy="887303"/>
          </a:xfrm>
        </p:grpSpPr>
        <p:sp>
          <p:nvSpPr>
            <p:cNvPr id="343" name="Google Shape;343;p13"/>
            <p:cNvSpPr/>
            <p:nvPr/>
          </p:nvSpPr>
          <p:spPr>
            <a:xfrm>
              <a:off x="7644856" y="2347687"/>
              <a:ext cx="226449" cy="73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EH&amp;S </a:t>
              </a:r>
              <a:endParaRPr/>
            </a:p>
          </p:txBody>
        </p:sp>
        <p:pic>
          <p:nvPicPr>
            <p:cNvPr descr="C:\Users\esalas01\AppData\Local\Microsoft\Windows\Temporary Internet Files\Content.IE5\64OZZDBL\TU_Eindhoven_Safety123[1].png" id="344" name="Google Shape;34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66799" y="1533992"/>
              <a:ext cx="771525" cy="771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